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472" r:id="rId7"/>
    <p:sldId id="476" r:id="rId8"/>
    <p:sldId id="475" r:id="rId9"/>
    <p:sldId id="474" r:id="rId10"/>
    <p:sldId id="473" r:id="rId11"/>
    <p:sldId id="471" r:id="rId12"/>
    <p:sldId id="477" r:id="rId13"/>
    <p:sldId id="478" r:id="rId1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76"/>
            <p14:sldId id="475"/>
            <p14:sldId id="474"/>
            <p14:sldId id="473"/>
            <p14:sldId id="471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76B"/>
    <a:srgbClr val="1BCF13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4AE57-C582-45C5-A8E2-C4A55D350766}" v="1" dt="2021-09-01T14:00:22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29/09/2021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29/09/2021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7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E7CF29AE-5384-4F91-935A-99AC4B54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2950" cy="7561263"/>
          </a:xfrm>
          <a:prstGeom prst="rect">
            <a:avLst/>
          </a:prstGeom>
        </p:spPr>
      </p:pic>
      <p:pic>
        <p:nvPicPr>
          <p:cNvPr id="5" name="Imagem 4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DBAA3107-163B-43CA-ABD5-81E8E72D7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3442245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– 11/08/2021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Mudanças na equipe.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Socioemocional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Aguardando validação do tema com o professor.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Frente levantamento de Requisitos.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Contextualização sobre 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#Luiz Gustavo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Documentação  #João Vitor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4647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</a:t>
            </a:r>
            <a:r>
              <a:rPr lang="en-US" sz="2646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– 18/08/2021</a:t>
            </a:r>
            <a:endParaRPr lang="en-US" sz="2646" dirty="0">
              <a:solidFill>
                <a:prstClr val="black"/>
              </a:solidFill>
              <a:latin typeface="Exo 2 Medium" panose="00000600000000000000" pitchFamily="50" charset="0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das proto-personas do projeto #Vinícius Novais.</a:t>
            </a:r>
          </a:p>
          <a:p>
            <a:pPr marL="0" lvl="1" indent="-252049" defTabSz="672130">
              <a:buFont typeface="Wingdings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do negócio.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realizada algumas pesquisas e armazenada algumas fontes enriquecedoras referente ao contexto do negócio #Lucas G.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Ferramentas de gestão.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Definida algumas ferramentas de gestão/comunicação entre os membros do projeto (Planner, ATAS, Discord, Whatsapp) #João Vitor.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Falta de dados estatísticos voltados ao tema do nosso projeto.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Projeto configurado no Github.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Repositório criado e configurado no Github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Wireframe e prototipação no Figma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Justificativa do projeto e contexto de negócio  #Lucas F.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442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–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devido aos fatores que foi levantado na aula de socioemocional #Vinícius Novais.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chegado a um consenso nas respostas das 36 perguntas referente ao socioemocional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Paleta de cores.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as cores predominantes da nossa aplicação #Lucas F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Devido ao fato de ficarmos um pouco confortáveis no projeto, acabou que gerou uma grande demanda para as próximas reuniões.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Aplicação.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Features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prosseguimento no mapa de empatia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início as telas da nossa aplicação #Lucas G.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solução. 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em primeira instância o HLD #João Vitor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24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defTabSz="672130">
              <a:spcAft>
                <a:spcPts val="882"/>
              </a:spcAft>
              <a:buFont typeface="Wingdings" panose="05000000000000000000" pitchFamily="2" charset="2"/>
              <a:buChar char="§"/>
            </a:pPr>
            <a:r>
              <a:rPr lang="pt-BR" sz="147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Como ponto de atenção fica o entregável de Técnicas de programação web relacionado ao SpringBoot pelo fato de ainda não termos alinhados como será feito.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4 – 01/09/2021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Alguns ajustes para a finalização #Vinícius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Apenas uma revisão dos dados inseridos para a finalização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Estrutura do projeto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Poucos ajustes para a finalização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Plataforma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dado inicio o desenvolvimento da plataforma, com algumas telas já codadas #Lucas Félix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Apresentação.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e finalizar o slide de apresentação do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Aguardando a aula do professor para verificação se terá a necessidade de incluir no projeto nesta sprint #Caio Elcio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Springboot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Vai ser o foco do próximo openlab a discussão sobre esse item em específico 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129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5 – 15/09/2021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#Vinícius Novais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BPMN.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do BPMN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do repositório.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da 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repositório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 e Sprint Backlog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#Vinicius e João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6 – 21/09/2021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finais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MER.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MER realizado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#Vinicius Novais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de acordo com os protótipos #Lucas Felix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script do banco.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script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#Luiz Gustavo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346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7 – 28/09/2021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Home #Lucas Félix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Dashboard #Vinicius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edição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Uploads e ajustes Login e Cadastro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CRUD no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completo no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banco na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banco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 das telas  #Todo o grupo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das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implementação de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projeto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7448176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17821</TotalTime>
  <Words>894</Words>
  <Application>Microsoft Office PowerPoint</Application>
  <PresentationFormat>Personalizar</PresentationFormat>
  <Paragraphs>210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– 11/08/2021</vt:lpstr>
      <vt:lpstr>SEMANA 2 – 18/08/2021</vt:lpstr>
      <vt:lpstr>SEMANA 3 – 25/08/2021</vt:lpstr>
      <vt:lpstr>SEMANA 4 – 01/09/2021</vt:lpstr>
      <vt:lpstr>SEMANA 5 – 15/09/2021</vt:lpstr>
      <vt:lpstr>SEMANA 6 – 21/09/2021</vt:lpstr>
      <vt:lpstr>SEMANA 7 – 28/09/2021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JOÃO VITOR DE OLIVEIRA SILVA</cp:lastModifiedBy>
  <cp:revision>362</cp:revision>
  <cp:lastPrinted>2018-08-30T22:45:44Z</cp:lastPrinted>
  <dcterms:created xsi:type="dcterms:W3CDTF">2016-12-01T16:19:35Z</dcterms:created>
  <dcterms:modified xsi:type="dcterms:W3CDTF">2021-09-29T20:05:22Z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