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76B"/>
    <a:srgbClr val="278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7" autoAdjust="0"/>
  </p:normalViewPr>
  <p:slideViewPr>
    <p:cSldViewPr snapToGrid="0">
      <p:cViewPr varScale="1">
        <p:scale>
          <a:sx n="84" d="100"/>
          <a:sy n="84" d="100"/>
        </p:scale>
        <p:origin x="5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BB11-6ED1-49B1-A157-D60A9F50C8F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6A3B6-CBB3-43D5-A808-9CBE3DE91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9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A3B6-CBB3-43D5-A808-9CBE3DE91CD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22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2CDBB-82C3-4E67-98A8-292C6F1E3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1623B3-1E54-40DD-8D5F-3EF822CC7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C6352-C71E-422B-A48F-3BBAA60A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226BF-AD6C-4AAF-BB22-0E615D9A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FB808F-FE3D-4486-A81D-74E6DF45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53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D79B6-1DD1-4EE1-A801-B563CA34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78EB79-E447-43B7-850D-44BF9DB54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F49AD2-B9FA-497A-A65F-F50EBBA7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DA3593-3585-4DB4-86CE-7E32B5E4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0C0D70-905A-4603-B6D8-6B91AC0E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70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7E996-BD12-463C-B301-2FFBB3056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7C65E6-781E-407E-AE2E-D2543C5F6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9B5F3-A307-4276-B102-C91C943C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1B2C5-A16A-4756-8748-423CCA68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5DF752-C8F8-492D-B800-905DE43F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3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E37DD-827F-440D-872D-B7A276E3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AB23F-19DA-4E28-9411-20998391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AF3AE-BB6A-4EB4-A98D-34D74FCC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7DB2B-3CA5-4FE3-B3BC-285621CE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CBACD9-03A9-4A3B-A5D9-B7D1765A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94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77BA4-0D83-4438-98B7-07CE2199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3E1255-EC75-4F11-8169-B31A42C7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654AEE-7FFB-4117-9FDD-4E4104FF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97637-6DDC-48A9-A2B3-CF12B02C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DA8AB-085E-478E-AE8E-5847FAA2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16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0405F-FCB6-492F-AE60-3E7E6CCA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D13CD3-AD36-4CB7-8F54-ADD7162F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576C2E-A09E-44B4-AF44-161D308D0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DCBB52-C852-4835-98FC-98704B3E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8D8FD5-7FA4-4842-B832-7CD25616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8CE5B3-4F23-45D4-BAF1-20E3AC29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4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1EEB1-4DD4-4087-AC67-BA70F916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478405-529A-4DB1-9F63-8367CB95A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86B233-D742-4C51-8A3F-7C250473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051C86-4483-4B10-B245-11AD5029D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A41729-ADF4-4475-BCF2-6FAB3962A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4ECFB5-B087-4968-BB5A-8ACAB04A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4E5490-8E38-4CA8-9EC6-2B5FDDFA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7529F6-CB0A-4EF5-8105-744D2F24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77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62EE7-2107-4182-88A1-EFA3D23D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73EBA8-5519-4395-8DC4-729F0152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24D140-8084-4A29-8FE7-05100616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76EC06-B8CC-4D66-9E8D-235207C0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10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4DAB7F-F7CD-4F28-A420-6ECA1A36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66B950-46DC-4280-B8A6-5FDA1510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728E18-9E54-440E-82CB-1DD3CB28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20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92979-0DB5-4256-A394-4127FB76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FF968-3389-4C4F-BAF0-53F5534D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16A346-5E28-4C3A-A78C-85DF9D1CB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BBF308-488E-414D-A62F-BABB1566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0311C5-B701-492E-8AFA-64871A7D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6647E3-4414-46F5-AAB4-C258834B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0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59808-CCF0-4998-908B-8B68D89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3B40DB-439B-4BB1-8223-4DA655E72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C7E775-B9BF-42D2-8DF4-58684A531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A9947C-AB65-4F76-AC61-0DEE0E5D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0A7DB5-6AA3-4B95-BDA4-185F95A7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79766F-470C-4FDE-874C-971EDFAB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60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5A85C5-7EFC-45AC-A94E-CE6EEB1B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7C0158-34B0-498F-B86B-E95CF39E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31A5AB-0CC0-4AD5-B18D-777EFBE1D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B1F193-B3DF-4115-8992-4BAE973DC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1A8080-6C0C-44D2-81E4-EBF389880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51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A3583B6E-902C-4674-89ED-44F61664A5FF}"/>
              </a:ext>
            </a:extLst>
          </p:cNvPr>
          <p:cNvCxnSpPr>
            <a:cxnSpLocks/>
          </p:cNvCxnSpPr>
          <p:nvPr/>
        </p:nvCxnSpPr>
        <p:spPr>
          <a:xfrm flipH="1">
            <a:off x="4369029" y="2575440"/>
            <a:ext cx="1524138" cy="170711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75AF9792-45C5-4EDC-86F4-3BC4CBE4D8CE}"/>
              </a:ext>
            </a:extLst>
          </p:cNvPr>
          <p:cNvCxnSpPr>
            <a:cxnSpLocks/>
          </p:cNvCxnSpPr>
          <p:nvPr/>
        </p:nvCxnSpPr>
        <p:spPr>
          <a:xfrm flipV="1">
            <a:off x="3059347" y="2555655"/>
            <a:ext cx="1" cy="184467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38">
            <a:extLst>
              <a:ext uri="{FF2B5EF4-FFF2-40B4-BE49-F238E27FC236}">
                <a16:creationId xmlns:a16="http://schemas.microsoft.com/office/drawing/2014/main" id="{F0E83028-318A-4D2F-83A3-D3200DE7BBFE}"/>
              </a:ext>
            </a:extLst>
          </p:cNvPr>
          <p:cNvGrpSpPr/>
          <p:nvPr/>
        </p:nvGrpSpPr>
        <p:grpSpPr>
          <a:xfrm>
            <a:off x="1842831" y="3622158"/>
            <a:ext cx="2566458" cy="2016224"/>
            <a:chOff x="8768407" y="1501253"/>
            <a:chExt cx="2566458" cy="2016224"/>
          </a:xfrm>
          <a:solidFill>
            <a:srgbClr val="278CA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1CEB9777-FDE6-49E3-A765-6B979003FDD9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grp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3F5E7506-183A-45FC-A174-887AC4B80DD9}"/>
                </a:ext>
              </a:extLst>
            </p:cNvPr>
            <p:cNvSpPr/>
            <p:nvPr/>
          </p:nvSpPr>
          <p:spPr>
            <a:xfrm>
              <a:off x="8768407" y="1771957"/>
              <a:ext cx="2566458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Backend da aplicação e tratamento  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Group 36">
            <a:extLst>
              <a:ext uri="{FF2B5EF4-FFF2-40B4-BE49-F238E27FC236}">
                <a16:creationId xmlns:a16="http://schemas.microsoft.com/office/drawing/2014/main" id="{17D170F2-3B62-4E27-9016-45C81F757066}"/>
              </a:ext>
            </a:extLst>
          </p:cNvPr>
          <p:cNvGrpSpPr/>
          <p:nvPr/>
        </p:nvGrpSpPr>
        <p:grpSpPr>
          <a:xfrm>
            <a:off x="5497433" y="1288469"/>
            <a:ext cx="2463284" cy="2050788"/>
            <a:chOff x="7149336" y="4654462"/>
            <a:chExt cx="2463284" cy="20507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7" name="Group 22">
              <a:extLst>
                <a:ext uri="{FF2B5EF4-FFF2-40B4-BE49-F238E27FC236}">
                  <a16:creationId xmlns:a16="http://schemas.microsoft.com/office/drawing/2014/main" id="{87D8BEFA-501E-4612-A2DB-40CDE6E6D3A8}"/>
                </a:ext>
              </a:extLst>
            </p:cNvPr>
            <p:cNvGrpSpPr/>
            <p:nvPr/>
          </p:nvGrpSpPr>
          <p:grpSpPr>
            <a:xfrm>
              <a:off x="7149337" y="4654462"/>
              <a:ext cx="2463283" cy="2016225"/>
              <a:chOff x="8392958" y="3891083"/>
              <a:chExt cx="3276202" cy="2212133"/>
            </a:xfrm>
          </p:grpSpPr>
          <p:sp>
            <p:nvSpPr>
              <p:cNvPr id="79" name="Retângulo 6">
                <a:extLst>
                  <a:ext uri="{FF2B5EF4-FFF2-40B4-BE49-F238E27FC236}">
                    <a16:creationId xmlns:a16="http://schemas.microsoft.com/office/drawing/2014/main" id="{93340684-DACD-4E85-8F98-98CEB8C2E660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08376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highlight>
                    <a:srgbClr val="08376B"/>
                  </a:highlight>
                  <a:latin typeface="Calibri"/>
                </a:endParaRPr>
              </a:p>
            </p:txBody>
          </p:sp>
          <p:sp>
            <p:nvSpPr>
              <p:cNvPr id="80" name="Retângulo 6">
                <a:extLst>
                  <a:ext uri="{FF2B5EF4-FFF2-40B4-BE49-F238E27FC236}">
                    <a16:creationId xmlns:a16="http://schemas.microsoft.com/office/drawing/2014/main" id="{E7C256C9-34F0-44B8-BD4F-5317E5502E34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1" name="Multiply 18">
                <a:extLst>
                  <a:ext uri="{FF2B5EF4-FFF2-40B4-BE49-F238E27FC236}">
                    <a16:creationId xmlns:a16="http://schemas.microsoft.com/office/drawing/2014/main" id="{35A604FF-2416-4596-9231-F56184B6311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Circular Arrow 19">
                <a:extLst>
                  <a:ext uri="{FF2B5EF4-FFF2-40B4-BE49-F238E27FC236}">
                    <a16:creationId xmlns:a16="http://schemas.microsoft.com/office/drawing/2014/main" id="{D9804BE0-B906-41C1-82C4-C515E5556AB3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Retângulo 20">
              <a:extLst>
                <a:ext uri="{FF2B5EF4-FFF2-40B4-BE49-F238E27FC236}">
                  <a16:creationId xmlns:a16="http://schemas.microsoft.com/office/drawing/2014/main" id="{8799EC83-0AFC-4261-A537-307887A70A90}"/>
                </a:ext>
              </a:extLst>
            </p:cNvPr>
            <p:cNvSpPr/>
            <p:nvPr/>
          </p:nvSpPr>
          <p:spPr>
            <a:xfrm>
              <a:off x="7149336" y="5012479"/>
              <a:ext cx="2427775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 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Container: Javascript + React + Bootstrap + HTML + Css ]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2000" dirty="0">
                  <a:solidFill>
                    <a:prstClr val="white"/>
                  </a:solidFill>
                </a:rPr>
                <a:t>Web system 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087D0A49-D608-4F85-A875-6C897D3E0FA6}"/>
              </a:ext>
            </a:extLst>
          </p:cNvPr>
          <p:cNvGrpSpPr/>
          <p:nvPr/>
        </p:nvGrpSpPr>
        <p:grpSpPr>
          <a:xfrm>
            <a:off x="1745540" y="521062"/>
            <a:ext cx="2616614" cy="2016224"/>
            <a:chOff x="3117096" y="1908423"/>
            <a:chExt cx="2616614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Fluxograma: Disco Magnético 83">
              <a:extLst>
                <a:ext uri="{FF2B5EF4-FFF2-40B4-BE49-F238E27FC236}">
                  <a16:creationId xmlns:a16="http://schemas.microsoft.com/office/drawing/2014/main" id="{3603F169-43F3-4154-BD0B-2093A4E93188}"/>
                </a:ext>
              </a:extLst>
            </p:cNvPr>
            <p:cNvSpPr/>
            <p:nvPr/>
          </p:nvSpPr>
          <p:spPr>
            <a:xfrm>
              <a:off x="3265091" y="1908423"/>
              <a:ext cx="2350434" cy="201622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Retângulo 20">
              <a:extLst>
                <a:ext uri="{FF2B5EF4-FFF2-40B4-BE49-F238E27FC236}">
                  <a16:creationId xmlns:a16="http://schemas.microsoft.com/office/drawing/2014/main" id="{2EDEA5D3-7A3C-485A-A22C-0BA59B14CF74}"/>
                </a:ext>
              </a:extLst>
            </p:cNvPr>
            <p:cNvSpPr/>
            <p:nvPr/>
          </p:nvSpPr>
          <p:spPr>
            <a:xfrm>
              <a:off x="3117096" y="2484487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Database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SQL Server]</a:t>
              </a:r>
            </a:p>
          </p:txBody>
        </p:sp>
        <p:sp>
          <p:nvSpPr>
            <p:cNvPr id="86" name="Retângulo 20">
              <a:extLst>
                <a:ext uri="{FF2B5EF4-FFF2-40B4-BE49-F238E27FC236}">
                  <a16:creationId xmlns:a16="http://schemas.microsoft.com/office/drawing/2014/main" id="{ADB388AD-C026-428A-9652-766B415787C0}"/>
                </a:ext>
              </a:extLst>
            </p:cNvPr>
            <p:cNvSpPr/>
            <p:nvPr/>
          </p:nvSpPr>
          <p:spPr>
            <a:xfrm>
              <a:off x="3167252" y="3204567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dos projetos e cadastros.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2" name="Group 36">
            <a:extLst>
              <a:ext uri="{FF2B5EF4-FFF2-40B4-BE49-F238E27FC236}">
                <a16:creationId xmlns:a16="http://schemas.microsoft.com/office/drawing/2014/main" id="{04B5E8DF-B558-469B-B983-F39346AF5249}"/>
              </a:ext>
            </a:extLst>
          </p:cNvPr>
          <p:cNvGrpSpPr/>
          <p:nvPr/>
        </p:nvGrpSpPr>
        <p:grpSpPr>
          <a:xfrm>
            <a:off x="5461925" y="4535940"/>
            <a:ext cx="2463284" cy="2016225"/>
            <a:chOff x="7149337" y="4654462"/>
            <a:chExt cx="2463284" cy="2016225"/>
          </a:xfrm>
          <a:solidFill>
            <a:srgbClr val="08376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3" name="Group 22">
              <a:extLst>
                <a:ext uri="{FF2B5EF4-FFF2-40B4-BE49-F238E27FC236}">
                  <a16:creationId xmlns:a16="http://schemas.microsoft.com/office/drawing/2014/main" id="{0B1D3672-7502-414B-8991-C699FE6493A5}"/>
                </a:ext>
              </a:extLst>
            </p:cNvPr>
            <p:cNvGrpSpPr/>
            <p:nvPr/>
          </p:nvGrpSpPr>
          <p:grpSpPr>
            <a:xfrm>
              <a:off x="7149337" y="4654462"/>
              <a:ext cx="2463283" cy="2016225"/>
              <a:chOff x="8392958" y="3891083"/>
              <a:chExt cx="3276202" cy="2212133"/>
            </a:xfrm>
            <a:grpFill/>
          </p:grpSpPr>
          <p:sp>
            <p:nvSpPr>
              <p:cNvPr id="96" name="Retângulo 6">
                <a:extLst>
                  <a:ext uri="{FF2B5EF4-FFF2-40B4-BE49-F238E27FC236}">
                    <a16:creationId xmlns:a16="http://schemas.microsoft.com/office/drawing/2014/main" id="{4993D04E-A6B8-42CE-BEF3-A75ACB7A3BFC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7" name="Retângulo 6">
                <a:extLst>
                  <a:ext uri="{FF2B5EF4-FFF2-40B4-BE49-F238E27FC236}">
                    <a16:creationId xmlns:a16="http://schemas.microsoft.com/office/drawing/2014/main" id="{090ADC75-AB71-4615-B5CF-393B56D759A6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8" name="Multiply 18">
                <a:extLst>
                  <a:ext uri="{FF2B5EF4-FFF2-40B4-BE49-F238E27FC236}">
                    <a16:creationId xmlns:a16="http://schemas.microsoft.com/office/drawing/2014/main" id="{8FC43FFD-AF1D-4E9A-A0F2-379A3AE13F7A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ircular Arrow 19">
                <a:extLst>
                  <a:ext uri="{FF2B5EF4-FFF2-40B4-BE49-F238E27FC236}">
                    <a16:creationId xmlns:a16="http://schemas.microsoft.com/office/drawing/2014/main" id="{5BDBBCAF-E972-454B-AD41-388CA2CCA11B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Retângulo 20">
              <a:extLst>
                <a:ext uri="{FF2B5EF4-FFF2-40B4-BE49-F238E27FC236}">
                  <a16:creationId xmlns:a16="http://schemas.microsoft.com/office/drawing/2014/main" id="{989E3DC1-95F7-4C4F-883D-9E5ECE7D476A}"/>
                </a:ext>
              </a:extLst>
            </p:cNvPr>
            <p:cNvSpPr/>
            <p:nvPr/>
          </p:nvSpPr>
          <p:spPr>
            <a:xfrm>
              <a:off x="7149337" y="4933541"/>
              <a:ext cx="2463284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 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Javascript + React + Bootstrap + HTML + Css ]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Plataforma para</a:t>
              </a:r>
            </a:p>
            <a:p>
              <a:pPr lvl="0" algn="ctr">
                <a:defRPr/>
              </a:pPr>
              <a:r>
                <a:rPr lang="pt-BR" sz="1600" dirty="0" err="1">
                  <a:solidFill>
                    <a:prstClr val="white"/>
                  </a:solidFill>
                </a:rPr>
                <a:t>usuarios</a:t>
              </a: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3925AEB4-E63A-48D5-BD52-0658A5997F0C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4369029" y="4836165"/>
            <a:ext cx="1092896" cy="70788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29">
            <a:extLst>
              <a:ext uri="{FF2B5EF4-FFF2-40B4-BE49-F238E27FC236}">
                <a16:creationId xmlns:a16="http://schemas.microsoft.com/office/drawing/2014/main" id="{86F51D9E-B5B6-4567-AF43-7ADCC98A1F84}"/>
              </a:ext>
            </a:extLst>
          </p:cNvPr>
          <p:cNvSpPr/>
          <p:nvPr/>
        </p:nvSpPr>
        <p:spPr>
          <a:xfrm>
            <a:off x="9146153" y="1288469"/>
            <a:ext cx="2377290" cy="20162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E2FB4F0B-D7D6-4FB3-ADE7-D0701080A66B}"/>
              </a:ext>
            </a:extLst>
          </p:cNvPr>
          <p:cNvCxnSpPr>
            <a:cxnSpLocks/>
          </p:cNvCxnSpPr>
          <p:nvPr/>
        </p:nvCxnSpPr>
        <p:spPr>
          <a:xfrm flipH="1">
            <a:off x="7960717" y="2317439"/>
            <a:ext cx="1185436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Imagem 137" descr="Desenho de cachorro&#10;&#10;Descrição gerada automaticamente">
            <a:extLst>
              <a:ext uri="{FF2B5EF4-FFF2-40B4-BE49-F238E27FC236}">
                <a16:creationId xmlns:a16="http://schemas.microsoft.com/office/drawing/2014/main" id="{4383D014-822E-481E-8394-A09FB7931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" y="6284333"/>
            <a:ext cx="2643366" cy="531317"/>
          </a:xfrm>
          <a:prstGeom prst="rect">
            <a:avLst/>
          </a:prstGeom>
        </p:spPr>
      </p:pic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675DBF3B-EF05-4F3A-97EF-FB6659F0D32E}"/>
              </a:ext>
            </a:extLst>
          </p:cNvPr>
          <p:cNvSpPr txBox="1"/>
          <p:nvPr/>
        </p:nvSpPr>
        <p:spPr>
          <a:xfrm>
            <a:off x="5447238" y="195346"/>
            <a:ext cx="6864219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08376B"/>
                </a:solidFill>
              </a:rPr>
              <a:t>Diagrama de Solução de Software</a:t>
            </a:r>
          </a:p>
        </p:txBody>
      </p:sp>
    </p:spTree>
    <p:extLst>
      <p:ext uri="{BB962C8B-B14F-4D97-AF65-F5344CB8AC3E}">
        <p14:creationId xmlns:p14="http://schemas.microsoft.com/office/powerpoint/2010/main" val="380941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70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Ferreira dos Santos</dc:creator>
  <cp:lastModifiedBy>LUCAS GABRIEL LEITE FELIX</cp:lastModifiedBy>
  <cp:revision>4</cp:revision>
  <dcterms:created xsi:type="dcterms:W3CDTF">2021-10-15T00:20:16Z</dcterms:created>
  <dcterms:modified xsi:type="dcterms:W3CDTF">2021-10-15T23:23:32Z</dcterms:modified>
</cp:coreProperties>
</file>