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484A2-68D1-4A1A-8754-168AD2F09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2D54B5-3B38-427B-81A6-563EFEE7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9E38E-CCD7-4751-8211-6D5838F3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B6EF2-7629-4A86-8766-A1E4D7CA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D18FB-82A1-44C9-831B-41AC01E1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8EAE-A804-4BC7-8D40-2377778D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A99910-31CC-4D9D-A125-E7DD3A48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8859B-E6F5-49F0-AECA-1C6E6DA0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9C2F7-4E3F-4BC3-89D7-B72142AD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71537-4399-407F-96E6-75A68DCE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E15B35-3AFF-41F0-A2ED-C42896145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7264B2-34CB-409F-B616-CA1BF3BB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63E96-1072-406C-A5D4-A82ACA94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DF3C3-F14A-4550-8FBF-53E37D9D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6F7A4-4265-486C-8E94-3C4B3E48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8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E5EAD-1E5D-405A-AD44-7F570C9F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07270-2907-4F6B-96D0-F659FC48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656E5-4AC9-4D15-9879-7B835B6C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4837B9-5470-4F5B-9B75-1E110715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F7E81-AC13-4EE9-A820-D8F9CE1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3718D-A84A-443B-905F-3CB40D26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FC40A-2FF6-4B16-8D3A-D5870B5A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A78FD-917F-44FF-BFE3-C4E83B77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E4E7-448F-47AD-A39C-C2005069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9C870-31BB-4C93-87EB-EC243019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7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F5864-542C-4F4D-B09A-3E2EAB6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5C3B-D5C7-4BBC-9B30-32B6F8E6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FF35CC-5C31-499E-A2A5-79CA186CB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5048E6-0E6C-4542-A85D-5EE706F9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EF7559-9E29-4C2F-BDC2-73BF834A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ADF50-7AAD-4B99-810F-910D5B4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4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7F2EE-9D09-4D2A-B7E4-CAD84B9A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301EA2-0721-436C-9CAD-8E2482EB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00801C-B50A-4FD3-95EF-C41051C1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ACE7FE-3BAD-4E8B-9F85-6D54CEE7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9AC4AD-6E1A-4836-9995-6D7DCEF29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8E56C1-1D3D-4583-9C6B-70722EFF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ED367-0F79-4835-9728-28626A32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6A0EB2-E578-482C-A719-25CB24A7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7506-24C2-4E2A-98E5-555D1F0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4E8B6E-DD69-446C-8E5A-60A7DD1B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254BBC-CF52-47DA-8457-376104A8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775931-92C6-4E8B-889F-28211F4D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28EF43-344D-4E49-98FE-CBAFF985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E104A-7659-49FF-8924-0F304E5B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54A948-3D82-43ED-87ED-481AB82E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1C29E-94FD-4D1F-B85D-842DFC39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569E7-9158-4737-90D9-602E4CB5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7E86C5-12F9-46D6-B4B6-4FC4DF04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B9B1D9-F3EA-4FE5-87D6-8C91FBD1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811D3C-0B7A-44E1-9650-8B293B17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EA829E-731F-4FDB-8A69-79173894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7EDF2-E5DF-4C34-9E86-E58DFF0F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A21D9D-E857-4855-ABB3-D5D90A59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793D89-3847-42C6-99CA-E9CCB60C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9506F9-9318-4891-A4D4-9310F474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10A0B-CDA5-4E4F-B84C-AE2D9147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E3DC5C-4887-4F3E-8A3B-30DC4280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48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8CE007-3A35-4B64-AF59-47ED4604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96304-0279-40E9-9944-8265B6FC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1390E-AA40-4169-BC67-167F42F7F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333B-9FE8-41B4-A1EC-42E7C6A964ED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8BF4B-ADCD-4477-A943-4602DDF6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7F1BB-01E2-4542-98DE-83E2B7120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FF86-830C-4270-8601-5A4DF09E9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3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C86BCF-2F60-4F5C-84F7-897DF433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C3E165EA-C112-4833-A347-8342AD31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42CF59-3B0C-43FC-9242-349414921AAF}"/>
              </a:ext>
            </a:extLst>
          </p:cNvPr>
          <p:cNvSpPr txBox="1"/>
          <p:nvPr/>
        </p:nvSpPr>
        <p:spPr>
          <a:xfrm>
            <a:off x="6096000" y="3429000"/>
            <a:ext cx="3282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Importância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4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Propósito</a:t>
            </a:r>
          </a:p>
        </p:txBody>
      </p:sp>
    </p:spTree>
    <p:extLst>
      <p:ext uri="{BB962C8B-B14F-4D97-AF65-F5344CB8AC3E}">
        <p14:creationId xmlns:p14="http://schemas.microsoft.com/office/powerpoint/2010/main" val="33743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9FA65A-B3B0-4F81-A923-BD2E289AE34E}"/>
              </a:ext>
            </a:extLst>
          </p:cNvPr>
          <p:cNvSpPr txBox="1"/>
          <p:nvPr/>
        </p:nvSpPr>
        <p:spPr>
          <a:xfrm>
            <a:off x="3702328" y="3104576"/>
            <a:ext cx="202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Criança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0CD2D3-4CCE-41AA-A98A-BA1763107BAE}"/>
              </a:ext>
            </a:extLst>
          </p:cNvPr>
          <p:cNvSpPr txBox="1"/>
          <p:nvPr/>
        </p:nvSpPr>
        <p:spPr>
          <a:xfrm>
            <a:off x="3702328" y="5215237"/>
            <a:ext cx="61845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Respeito</a:t>
            </a:r>
          </a:p>
          <a:p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41DDB0-D032-4045-AB95-C0A0352CA78B}"/>
              </a:ext>
            </a:extLst>
          </p:cNvPr>
          <p:cNvSpPr txBox="1"/>
          <p:nvPr/>
        </p:nvSpPr>
        <p:spPr>
          <a:xfrm>
            <a:off x="10627955" y="3136611"/>
            <a:ext cx="202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Adulto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35E71B2-D5CE-4971-9CAB-B5E46932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A27B03-A9EA-4858-AD67-032CD48E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5" y="2659010"/>
            <a:ext cx="1321787" cy="12701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525F772-F8F2-4539-9A0C-1F5209FC6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4" y="4879301"/>
            <a:ext cx="1026897" cy="102689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0CAF468-1167-4973-AF8B-629A24CCC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68" y="2738550"/>
            <a:ext cx="1111084" cy="111108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6845FE-B4EE-4B01-9BA0-2343D90BFFDE}"/>
              </a:ext>
            </a:extLst>
          </p:cNvPr>
          <p:cNvSpPr txBox="1"/>
          <p:nvPr/>
        </p:nvSpPr>
        <p:spPr>
          <a:xfrm>
            <a:off x="2405001" y="3055565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Criança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6DE0C2-3F6D-4FB7-8759-CA9F791CDABD}"/>
              </a:ext>
            </a:extLst>
          </p:cNvPr>
          <p:cNvSpPr txBox="1"/>
          <p:nvPr/>
        </p:nvSpPr>
        <p:spPr>
          <a:xfrm>
            <a:off x="2405001" y="5150944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Respeito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C771CBA-61B1-4A46-A2F8-9DDDECE92F67}"/>
              </a:ext>
            </a:extLst>
          </p:cNvPr>
          <p:cNvSpPr txBox="1"/>
          <p:nvPr/>
        </p:nvSpPr>
        <p:spPr>
          <a:xfrm>
            <a:off x="9217320" y="3055565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Adulto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5B8A6D-9CF6-43CB-AFDB-A1C5E47CB78F}"/>
              </a:ext>
            </a:extLst>
          </p:cNvPr>
          <p:cNvSpPr txBox="1"/>
          <p:nvPr/>
        </p:nvSpPr>
        <p:spPr>
          <a:xfrm>
            <a:off x="9217320" y="5152718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Empatia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0EE693-4D6B-47E3-A4FE-C15BDC37D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55" y="4926323"/>
            <a:ext cx="1026897" cy="102689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F8275B-4075-4181-8638-84EE1FDE14B9}"/>
              </a:ext>
            </a:extLst>
          </p:cNvPr>
          <p:cNvSpPr txBox="1"/>
          <p:nvPr/>
        </p:nvSpPr>
        <p:spPr>
          <a:xfrm>
            <a:off x="5728837" y="5169070"/>
            <a:ext cx="232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Honestidade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3F32D3-AADC-4F9F-B4CE-71245BB067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81" y="2738550"/>
            <a:ext cx="1270164" cy="127016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5891ED-260C-4937-BFC1-CD1BED82C978}"/>
              </a:ext>
            </a:extLst>
          </p:cNvPr>
          <p:cNvSpPr txBox="1"/>
          <p:nvPr/>
        </p:nvSpPr>
        <p:spPr>
          <a:xfrm>
            <a:off x="5728293" y="3055565"/>
            <a:ext cx="199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Adolescente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70BF44-179A-414B-895D-4E92795A3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26" y="4724184"/>
            <a:ext cx="1431173" cy="14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922BFD-6515-475E-B290-265407A4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36D6B51-6903-4F1E-A52C-806AD035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7773A0-AF21-40A8-9B2F-1DDCD70E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B4E5CF-E1DE-42C8-9F22-CA42021F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Novaiis</dc:creator>
  <cp:lastModifiedBy>Vinicius Novaiis</cp:lastModifiedBy>
  <cp:revision>18</cp:revision>
  <dcterms:created xsi:type="dcterms:W3CDTF">2020-11-30T14:58:40Z</dcterms:created>
  <dcterms:modified xsi:type="dcterms:W3CDTF">2020-12-02T01:30:37Z</dcterms:modified>
</cp:coreProperties>
</file>