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c99a4eae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c99a4eae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c99a4ea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c99a4ea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aa1de17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aa1de17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f6d53a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cf6d53a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cf6d53a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cf6d53a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c99a4ea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c99a4ea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c99a4e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c99a4e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aa1de17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aa1de17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aa1de17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aa1de17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a1de17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a1de17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c99a4ea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c99a4ea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99a4ea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c99a4ea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a1de17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a1de17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aa1de17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aa1de17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11225" y="121750"/>
            <a:ext cx="8520600" cy="12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JOGUINHO MC322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5"/>
            <a:ext cx="85206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Vinícius Luiz Ferreira Farias, Curso: 34, Ra: 195030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Renan Luis Moraes de Sousa, Curso: 34,  Ra: 243792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421050" y="1476750"/>
            <a:ext cx="3968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393775" y="1600200"/>
            <a:ext cx="8520600" cy="12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4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Escolha das peças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7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Antes da partida, ambos os jogadores deverão </a:t>
            </a:r>
            <a:r>
              <a:rPr lang="pt-BR" sz="1900"/>
              <a:t>visualizar</a:t>
            </a:r>
            <a:r>
              <a:rPr lang="pt-BR" sz="1900"/>
              <a:t> e escolher entre alguns conjuntos pré-definidos de cartas (Decks), cada conjunto terá cartas e estilos de jogo levemente distintos. Uma vez escolhida, o Deck só poderá ser trocado no início de uma nova partida. Ainda não foi decidido se um jogador irá escolher todas as suas cartas de uma vez só para depois o outro escolher todas as suas ou se eles irão se alternar escolhendo uma por uma.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GRÁFICA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96351"/>
            <a:ext cx="3761725" cy="46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592725" y="1587225"/>
            <a:ext cx="364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simplificado da interface (in game) durante a vez do jogador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cartas que aparecem na base são as que ele tem para colocar no tabuleiro.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4892350" y="44825"/>
            <a:ext cx="21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INTERFACE IN-GAME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GRÁFICA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4179100" y="1798225"/>
            <a:ext cx="36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*FOTO DA ESCOLHA DE CARTAS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00" y="1413375"/>
            <a:ext cx="5699549" cy="3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278025" y="1513700"/>
            <a:ext cx="2502300" cy="24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421925" y="2198425"/>
            <a:ext cx="168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Possível modelo de tela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de escolha de decks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411875" y="3536150"/>
            <a:ext cx="149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(Imagem retirada do TCG yu-gi-oh)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/>
              <a:t>Arquitetura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divisão dos grandes blocos de funcionamento do jogo, foi escolhido a estrutura de arquitetura MVC. Essa arquitetura é apropriada para este tipo de projeto, já que jogos muitas vezes tem um alcance maior se puderem ser utilizados em diferentes plataformas operacionais. Ele atende bem a esse requisito, já que reserva atores para interagir apenas com o sistema em questão, que podem ser substituídos para atender mais tipos de sistema, enquanto que outras partes podem se manter inalteradas. Essa estrutura também é boa para jogos porque cria abstrações muito intuitivas, facilitando a lógica dos programadores. Ela separa o jogo em Model, Vision e Controller, conforme o diagrama a seguir: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1368150" y="81775"/>
            <a:ext cx="3515700" cy="164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225125" y="3020300"/>
            <a:ext cx="3515700" cy="187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1610700" y="151050"/>
            <a:ext cx="303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Vision</a:t>
            </a:r>
            <a:endParaRPr sz="1800"/>
          </a:p>
        </p:txBody>
      </p:sp>
      <p:sp>
        <p:nvSpPr>
          <p:cNvPr id="151" name="Google Shape;151;p26"/>
          <p:cNvSpPr txBox="1"/>
          <p:nvPr/>
        </p:nvSpPr>
        <p:spPr>
          <a:xfrm>
            <a:off x="1480800" y="687900"/>
            <a:ext cx="329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 o output do jogo para o usuário.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 ter mais de um tipo, para que atenda mais tipos de plataforma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528275" y="3089575"/>
            <a:ext cx="29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Model</a:t>
            </a:r>
            <a:endParaRPr sz="1800"/>
          </a:p>
        </p:txBody>
      </p:sp>
      <p:sp>
        <p:nvSpPr>
          <p:cNvPr id="153" name="Google Shape;153;p26"/>
          <p:cNvSpPr txBox="1"/>
          <p:nvPr/>
        </p:nvSpPr>
        <p:spPr>
          <a:xfrm>
            <a:off x="242375" y="3747650"/>
            <a:ext cx="348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Armazena o estado atual do jogo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 igual independente da plataforma utilizada pelo usuário</a:t>
            </a:r>
            <a:endParaRPr/>
          </a:p>
        </p:txBody>
      </p:sp>
      <p:cxnSp>
        <p:nvCxnSpPr>
          <p:cNvPr id="154" name="Google Shape;154;p26"/>
          <p:cNvCxnSpPr/>
          <p:nvPr/>
        </p:nvCxnSpPr>
        <p:spPr>
          <a:xfrm flipH="1" rot="10800000">
            <a:off x="987125" y="1623100"/>
            <a:ext cx="381000" cy="1414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6"/>
          <p:cNvSpPr txBox="1"/>
          <p:nvPr/>
        </p:nvSpPr>
        <p:spPr>
          <a:xfrm>
            <a:off x="1177650" y="2067663"/>
            <a:ext cx="157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Dados sobre o estado atual do jogo</a:t>
            </a:r>
            <a:endParaRPr sz="12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475" y="537888"/>
            <a:ext cx="1996497" cy="151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6487525" y="151050"/>
            <a:ext cx="199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Usuário</a:t>
            </a:r>
            <a:endParaRPr sz="2000"/>
          </a:p>
        </p:txBody>
      </p:sp>
      <p:cxnSp>
        <p:nvCxnSpPr>
          <p:cNvPr id="158" name="Google Shape;158;p26"/>
          <p:cNvCxnSpPr>
            <a:stCxn id="151" idx="3"/>
            <a:endCxn id="156" idx="1"/>
          </p:cNvCxnSpPr>
          <p:nvPr/>
        </p:nvCxnSpPr>
        <p:spPr>
          <a:xfrm>
            <a:off x="4771200" y="1103550"/>
            <a:ext cx="1716300" cy="190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6"/>
          <p:cNvSpPr txBox="1"/>
          <p:nvPr/>
        </p:nvSpPr>
        <p:spPr>
          <a:xfrm>
            <a:off x="5131475" y="364650"/>
            <a:ext cx="135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Apresenta informações sobre o jogo</a:t>
            </a:r>
            <a:endParaRPr sz="1200"/>
          </a:p>
        </p:txBody>
      </p:sp>
      <p:sp>
        <p:nvSpPr>
          <p:cNvPr id="160" name="Google Shape;160;p26"/>
          <p:cNvSpPr/>
          <p:nvPr/>
        </p:nvSpPr>
        <p:spPr>
          <a:xfrm>
            <a:off x="5074250" y="3375250"/>
            <a:ext cx="3515700" cy="164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5316800" y="3444525"/>
            <a:ext cx="303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Controller</a:t>
            </a:r>
            <a:endParaRPr sz="1800"/>
          </a:p>
        </p:txBody>
      </p:sp>
      <p:sp>
        <p:nvSpPr>
          <p:cNvPr id="162" name="Google Shape;162;p26"/>
          <p:cNvSpPr txBox="1"/>
          <p:nvPr/>
        </p:nvSpPr>
        <p:spPr>
          <a:xfrm>
            <a:off x="5186900" y="3981375"/>
            <a:ext cx="329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Recebe informações do usuário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 ser alterada para atender diversos tipos de plataforma</a:t>
            </a:r>
            <a:endParaRPr/>
          </a:p>
        </p:txBody>
      </p:sp>
      <p:cxnSp>
        <p:nvCxnSpPr>
          <p:cNvPr id="163" name="Google Shape;163;p26"/>
          <p:cNvCxnSpPr>
            <a:endCxn id="161" idx="0"/>
          </p:cNvCxnSpPr>
          <p:nvPr/>
        </p:nvCxnSpPr>
        <p:spPr>
          <a:xfrm flipH="1">
            <a:off x="6832100" y="2102325"/>
            <a:ext cx="181800" cy="13422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6"/>
          <p:cNvSpPr txBox="1"/>
          <p:nvPr/>
        </p:nvSpPr>
        <p:spPr>
          <a:xfrm>
            <a:off x="7013900" y="2368050"/>
            <a:ext cx="98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Comandos para o jogo</a:t>
            </a:r>
            <a:endParaRPr sz="1200"/>
          </a:p>
        </p:txBody>
      </p:sp>
      <p:cxnSp>
        <p:nvCxnSpPr>
          <p:cNvPr id="165" name="Google Shape;165;p26"/>
          <p:cNvCxnSpPr/>
          <p:nvPr/>
        </p:nvCxnSpPr>
        <p:spPr>
          <a:xfrm rot="10800000">
            <a:off x="3758050" y="3816925"/>
            <a:ext cx="1333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6"/>
          <p:cNvSpPr txBox="1"/>
          <p:nvPr/>
        </p:nvSpPr>
        <p:spPr>
          <a:xfrm>
            <a:off x="3927013" y="3981375"/>
            <a:ext cx="107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Alterações no modelo</a:t>
            </a:r>
            <a:endParaRPr sz="1200"/>
          </a:p>
        </p:txBody>
      </p:sp>
      <p:cxnSp>
        <p:nvCxnSpPr>
          <p:cNvPr id="167" name="Google Shape;167;p26"/>
          <p:cNvCxnSpPr/>
          <p:nvPr/>
        </p:nvCxnSpPr>
        <p:spPr>
          <a:xfrm rot="10800000">
            <a:off x="4138875" y="1790700"/>
            <a:ext cx="1177800" cy="15240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6"/>
          <p:cNvSpPr txBox="1"/>
          <p:nvPr/>
        </p:nvSpPr>
        <p:spPr>
          <a:xfrm>
            <a:off x="4771200" y="2170175"/>
            <a:ext cx="117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Alterações na visualização</a:t>
            </a:r>
            <a:endParaRPr sz="1200"/>
          </a:p>
        </p:txBody>
      </p:sp>
      <p:sp>
        <p:nvSpPr>
          <p:cNvPr id="169" name="Google Shape;169;p26"/>
          <p:cNvSpPr txBox="1"/>
          <p:nvPr/>
        </p:nvSpPr>
        <p:spPr>
          <a:xfrm>
            <a:off x="2013000" y="364650"/>
            <a:ext cx="27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ator Vision (interface gráfica)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1092100" y="3375250"/>
            <a:ext cx="27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ator Model (tabuleiro)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003150" y="3744550"/>
            <a:ext cx="27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roxima Nova"/>
                <a:ea typeface="Proxima Nova"/>
                <a:cs typeface="Proxima Nova"/>
                <a:sym typeface="Proxima Nova"/>
              </a:rPr>
              <a:t>ator Controller (controller)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578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6220"/>
              <a:t>MUITO OBRIGADO</a:t>
            </a:r>
            <a:endParaRPr sz="6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61588" y="647425"/>
            <a:ext cx="85206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12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 jogo será um combate por turnos sobre um tabuleiro entre dois jogadores. Cada jogador poderá efetuar uma ação por turno. Ganha o jogador que melhor usar de suas peças para dominar o oponente e reduzir sua vida à zero.</a:t>
            </a:r>
            <a:endParaRPr sz="212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764" y="2353525"/>
            <a:ext cx="4872237" cy="27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623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Prévia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11225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Tabuleiro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61475" y="112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tabuleiro é uma representação do campo de batalha; será o local onde as peças após serem convocadas, ficarão, além de ser onde ocorre toda a ação e jogatina.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Por questões de balanceamento, ele será retangular e simétrico em relação ao meio que separa os dois lados dos jogadores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25" y="796625"/>
            <a:ext cx="3673524" cy="40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926700" y="1863750"/>
            <a:ext cx="309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Modelo reduzido do tabuleiro, a versão final será maior e com layout aperfeiçoado</a:t>
            </a:r>
            <a:endParaRPr sz="2000"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15925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Tabuleiro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Cartas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2137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cartas são formas de representar as peças enquanto elas não estiverem no tabuleiro. Tornando possível saber todas as informações que a peça terá quando esta estiver em jogo.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749" y="170775"/>
            <a:ext cx="2809550" cy="43860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931650" y="4621125"/>
            <a:ext cx="12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Foto modelo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Peças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64191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 peças serão utilizadas para conduzir os jogadores à vitória, cada peça tem os seguintes atributos: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Vida - Indicará quanto dano elas podem tomar antes de serem destruídas, caso a vida seja 0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Ataque - Indicará quanto será subtraído da vida do oponente durante um combate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Mobilidade - Indicará quantas casas a peça pode se mover durante uma jogada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Raridade - Quantas das mesmas peças podem estar simultaneamente no tabuleiro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Efeito - Algumas peças podem ter efeitos especiais que tornarão o jogo mais emocionante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Haverão alguns conjuntos de “cartas” e cada conjunto com cartas diferentes, na qual cada uma possui vida, mobilidade, dano e custo (e talvez uma habilidade especial). Cada carta pode ser usada para dar origem a uma peça com os mesmos atributos da carta.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600" y="1432250"/>
            <a:ext cx="2209375" cy="19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977538" y="3506000"/>
            <a:ext cx="201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Modelo da peça em campo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9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JOGATINA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863625"/>
            <a:ext cx="8520600" cy="3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090"/>
              <a:t>No início do jogo,cada um dos jogadores tem uma barra de vida que começa cheia e um conjunto pré definido de cartas, além do tabuleiro vazio.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090"/>
              <a:t>Cada jogador pode fazer um movimento por turno, que podem consistir em: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090"/>
              <a:t>-Colocar um peça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090"/>
              <a:t>-Mover uma peça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090"/>
              <a:t>-Ativar um efeito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090"/>
              <a:t>-Sacrificar uma peça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090"/>
              <a:t>O objetivo do jogo é fazer a vida do adversário chegar a 0.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090"/>
              <a:t>Para isso, há duas formas de dar dano no adversário (avanço e combate):</a:t>
            </a:r>
            <a:endParaRPr sz="109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pt-BR" sz="1090"/>
              <a:t>1</a:t>
            </a:r>
            <a:r>
              <a:rPr lang="pt-BR" sz="1090"/>
              <a:t>: </a:t>
            </a:r>
            <a:r>
              <a:rPr b="1" lang="pt-BR" sz="1090"/>
              <a:t>Avançar</a:t>
            </a:r>
            <a:r>
              <a:rPr lang="pt-BR" sz="1090"/>
              <a:t> com suas peças até o lado inimigo do tabuleiro (cada peça em territórios inimigos causa dano por turno no seu adversário, aumentando conforme o quão avançada ela estiver).Caso ela chegue na linha do canto do lado adversário, ela pode ser sacrificada para infligir dano à vida do oponente equivalente ao seu ataque</a:t>
            </a:r>
            <a:endParaRPr sz="109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b="1" lang="pt-BR" sz="1090"/>
              <a:t>2</a:t>
            </a:r>
            <a:r>
              <a:rPr lang="pt-BR" sz="1090"/>
              <a:t>: Infligir dano à vida do adversário por meio do </a:t>
            </a:r>
            <a:r>
              <a:rPr b="1" lang="pt-BR" sz="1090"/>
              <a:t>combate.</a:t>
            </a:r>
            <a:endParaRPr b="1" sz="109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Convocação das peças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cartas dos jogadores poderão ser convertidas em peças, sob as seguintes restrições: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-Duas peças não podem ser colocadas no mesmo lugar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-Não podem ser colocadas peças nos extremos do tabuleiro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-As peças devem obedecer o limite de cópias imposto na carta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-O jogador terá um limite total de peças, e cada peça terá um custo sobre esse limite total (peças mais fortes podem ocupar mais “vagas”).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Combate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combate entre duas peças ocorre quando o movimento das peças de um jogador é impedido pela do oponente, ou seja, quando elas se encontram. Quando isso ocorre, é subtraída da vida de cada peça o ataque do oponente, caso a vida chegue a zero, uma, ou ambas as peças são destruídas.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Caso o ataque de uma peça </a:t>
            </a:r>
            <a:r>
              <a:rPr lang="pt-BR"/>
              <a:t>exceda</a:t>
            </a:r>
            <a:r>
              <a:rPr lang="pt-BR"/>
              <a:t> a vida da outra, essa diferença será </a:t>
            </a:r>
            <a:r>
              <a:rPr lang="pt-BR"/>
              <a:t>descontada</a:t>
            </a:r>
            <a:r>
              <a:rPr lang="pt-BR"/>
              <a:t> dos pontos de vida do jogador que controla a peça destruída.</a:t>
            </a:r>
            <a:br>
              <a:rPr lang="pt-BR"/>
            </a:br>
            <a:r>
              <a:rPr lang="pt-BR"/>
              <a:t>(Ambos podem perder vida em um mesmo combate)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Caso o combate termine sem destruições, a peça que se moveu retorna à sua última casa.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É importante ressaltar, a vida das peças não se regenera ao fim do combate.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