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9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7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2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6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EBA9-2706-4C67-AC53-78DAEAC029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ACC9-9B7C-417A-8A4C-3F2A2573B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868096"/>
            <a:ext cx="1894582" cy="1169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079" y="2731532"/>
            <a:ext cx="1876425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4575" y="317341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OPC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40474" y="3162300"/>
            <a:ext cx="685800" cy="3693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2474436"/>
            <a:ext cx="3559492" cy="195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8991600" y="4610100"/>
            <a:ext cx="179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Supervisão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2362895" y="3346966"/>
            <a:ext cx="1222027" cy="1058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5511875" y="3258601"/>
            <a:ext cx="756196" cy="1735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7124700" y="3258601"/>
            <a:ext cx="965200" cy="1735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7400" y="4203700"/>
            <a:ext cx="12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Freescale</a:t>
            </a:r>
            <a:endParaRPr lang="pt-BR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22700" y="44311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868096"/>
            <a:ext cx="1894582" cy="1169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9517" y="3193513"/>
            <a:ext cx="207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Cabo USB-Serial 232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65898" y="3193513"/>
            <a:ext cx="3276252" cy="36933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2474436"/>
            <a:ext cx="3559492" cy="195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8991600" y="4610100"/>
            <a:ext cx="179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Supervisão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2362895" y="3346966"/>
            <a:ext cx="1222027" cy="1058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7124700" y="3258601"/>
            <a:ext cx="965200" cy="1735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7400" y="4203700"/>
            <a:ext cx="12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Freescale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5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 mastelari</dc:creator>
  <cp:lastModifiedBy>niede mastelari</cp:lastModifiedBy>
  <cp:revision>3</cp:revision>
  <dcterms:created xsi:type="dcterms:W3CDTF">2020-05-13T19:06:21Z</dcterms:created>
  <dcterms:modified xsi:type="dcterms:W3CDTF">2020-05-14T01:14:55Z</dcterms:modified>
</cp:coreProperties>
</file>