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ad1541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ad1541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ad1541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ad1541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ad1541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ad1541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ad1541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ad1541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ad1541e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ad1541e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ad1541e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ad1541e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Kampos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Chat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Kampos?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Plataforma para gerenciamento de quadras esportivas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Ambiente centralizado de solicitação de reservas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Comunicação entre cliente e estabelecimento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Divulgação de quadras esportivas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Kampos - Sistema de Gerenciamento de Quadras Esportivas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5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Chat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Possibilidade de contato direto com o administrador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Fácil agendamento de reserva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Fácil retirada de dúvidas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há necessidade de trabalho manual para se realizar o contato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mais centralizado, independente de outros meios para contato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Aproximar Clientes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Quem hoje não quer ter um serviço completo sem precisar gastar tempo?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478" y="352425"/>
            <a:ext cx="41814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