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9" r:id="rId2"/>
  </p:sldMasterIdLst>
  <p:sldIdLst>
    <p:sldId id="296" r:id="rId3"/>
    <p:sldId id="287" r:id="rId4"/>
    <p:sldId id="288" r:id="rId5"/>
    <p:sldId id="289" r:id="rId6"/>
    <p:sldId id="290" r:id="rId7"/>
    <p:sldId id="291" r:id="rId8"/>
    <p:sldId id="293" r:id="rId9"/>
    <p:sldId id="294" r:id="rId10"/>
    <p:sldId id="292" r:id="rId11"/>
    <p:sldId id="297" r:id="rId12"/>
    <p:sldId id="29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F4"/>
    <a:srgbClr val="004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3" autoAdjust="0"/>
  </p:normalViewPr>
  <p:slideViewPr>
    <p:cSldViewPr>
      <p:cViewPr varScale="1">
        <p:scale>
          <a:sx n="82" d="100"/>
          <a:sy n="82" d="100"/>
        </p:scale>
        <p:origin x="84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7309C-184C-428D-B5C0-198DEC1AC87E}" type="doc">
      <dgm:prSet loTypeId="urn:microsoft.com/office/officeart/2005/8/layout/radial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36C0C152-BE7B-4267-B5A7-187FF36CDCD3}">
      <dgm:prSet phldrT="[Texto]"/>
      <dgm:spPr/>
      <dgm:t>
        <a:bodyPr/>
        <a:lstStyle/>
        <a:p>
          <a:r>
            <a:rPr lang="pt-BR" dirty="0" smtClean="0"/>
            <a:t>Ato ilícito</a:t>
          </a:r>
          <a:endParaRPr lang="pt-BR" dirty="0"/>
        </a:p>
      </dgm:t>
    </dgm:pt>
    <dgm:pt modelId="{3B35EA0C-4018-4E31-B24D-D428DB7FED93}" type="parTrans" cxnId="{91ADFD9B-60EB-4D0B-9224-B29E3E72BFC8}">
      <dgm:prSet/>
      <dgm:spPr/>
      <dgm:t>
        <a:bodyPr/>
        <a:lstStyle/>
        <a:p>
          <a:endParaRPr lang="pt-BR"/>
        </a:p>
      </dgm:t>
    </dgm:pt>
    <dgm:pt modelId="{7D7A8644-6FE4-47AD-92AA-3E4FFC4458A4}" type="sibTrans" cxnId="{91ADFD9B-60EB-4D0B-9224-B29E3E72BFC8}">
      <dgm:prSet/>
      <dgm:spPr/>
      <dgm:t>
        <a:bodyPr/>
        <a:lstStyle/>
        <a:p>
          <a:endParaRPr lang="pt-BR"/>
        </a:p>
      </dgm:t>
    </dgm:pt>
    <dgm:pt modelId="{00734BC5-1C70-449D-B7D7-4818399ED1EF}">
      <dgm:prSet phldrT="[Texto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dirty="0" smtClean="0"/>
            <a:t>Responsabilidade Penal</a:t>
          </a:r>
          <a:endParaRPr lang="pt-BR" b="1" dirty="0"/>
        </a:p>
      </dgm:t>
    </dgm:pt>
    <dgm:pt modelId="{8CA929DC-806B-4260-BD2B-B9DB28AE2A7B}" type="parTrans" cxnId="{F4028944-3C8A-4CB5-81D7-223098928984}">
      <dgm:prSet/>
      <dgm:spPr/>
      <dgm:t>
        <a:bodyPr/>
        <a:lstStyle/>
        <a:p>
          <a:endParaRPr lang="pt-BR"/>
        </a:p>
      </dgm:t>
    </dgm:pt>
    <dgm:pt modelId="{C3889DD2-5F47-40C2-B0E1-18AE21DF2423}" type="sibTrans" cxnId="{F4028944-3C8A-4CB5-81D7-223098928984}">
      <dgm:prSet/>
      <dgm:spPr/>
      <dgm:t>
        <a:bodyPr/>
        <a:lstStyle/>
        <a:p>
          <a:endParaRPr lang="pt-BR"/>
        </a:p>
      </dgm:t>
    </dgm:pt>
    <dgm:pt modelId="{1C462905-A9F7-47FD-A12E-9DDD3AD215E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Responsabilidade</a:t>
          </a:r>
        </a:p>
        <a:p>
          <a:r>
            <a:rPr lang="pt-BR" b="1" dirty="0" smtClean="0">
              <a:solidFill>
                <a:schemeClr val="tx1"/>
              </a:solidFill>
            </a:rPr>
            <a:t>Civil</a:t>
          </a:r>
          <a:endParaRPr lang="pt-BR" b="1" dirty="0">
            <a:solidFill>
              <a:schemeClr val="tx1"/>
            </a:solidFill>
          </a:endParaRPr>
        </a:p>
      </dgm:t>
    </dgm:pt>
    <dgm:pt modelId="{37301F56-68CF-4D96-ADE8-F50B5F1EDD8F}" type="parTrans" cxnId="{31C36E37-A14A-4854-92A7-2F7F6ABD1556}">
      <dgm:prSet/>
      <dgm:spPr/>
      <dgm:t>
        <a:bodyPr/>
        <a:lstStyle/>
        <a:p>
          <a:endParaRPr lang="pt-BR"/>
        </a:p>
      </dgm:t>
    </dgm:pt>
    <dgm:pt modelId="{7082405A-025D-4610-9B60-C198F355E49D}" type="sibTrans" cxnId="{31C36E37-A14A-4854-92A7-2F7F6ABD1556}">
      <dgm:prSet/>
      <dgm:spPr/>
      <dgm:t>
        <a:bodyPr/>
        <a:lstStyle/>
        <a:p>
          <a:endParaRPr lang="pt-BR"/>
        </a:p>
      </dgm:t>
    </dgm:pt>
    <dgm:pt modelId="{802AAF67-1760-4510-B58E-C153C5559801}" type="pres">
      <dgm:prSet presAssocID="{C2D7309C-184C-428D-B5C0-198DEC1AC8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8AFC8A8-706A-4275-A418-6DC5FF7CE4F8}" type="pres">
      <dgm:prSet presAssocID="{36C0C152-BE7B-4267-B5A7-187FF36CDCD3}" presName="centerShape" presStyleLbl="node0" presStyleIdx="0" presStyleCnt="1" custScaleX="137884"/>
      <dgm:spPr/>
      <dgm:t>
        <a:bodyPr/>
        <a:lstStyle/>
        <a:p>
          <a:endParaRPr lang="pt-BR"/>
        </a:p>
      </dgm:t>
    </dgm:pt>
    <dgm:pt modelId="{FB006C88-306F-463F-8AC4-138B09AA71DB}" type="pres">
      <dgm:prSet presAssocID="{8CA929DC-806B-4260-BD2B-B9DB28AE2A7B}" presName="parTrans" presStyleLbl="sibTrans2D1" presStyleIdx="0" presStyleCnt="2"/>
      <dgm:spPr/>
      <dgm:t>
        <a:bodyPr/>
        <a:lstStyle/>
        <a:p>
          <a:endParaRPr lang="pt-BR"/>
        </a:p>
      </dgm:t>
    </dgm:pt>
    <dgm:pt modelId="{FD19699A-BE3C-4121-AA43-44B182AFE9AC}" type="pres">
      <dgm:prSet presAssocID="{8CA929DC-806B-4260-BD2B-B9DB28AE2A7B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67B16AC8-6A85-409B-A832-9CCAE35FE424}" type="pres">
      <dgm:prSet presAssocID="{00734BC5-1C70-449D-B7D7-4818399ED1EF}" presName="node" presStyleLbl="node1" presStyleIdx="0" presStyleCnt="2" custScaleX="131239" custRadScaleRad="141953" custRadScaleInc="-99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18B3D8-2E6A-4741-A58D-3E63A5823558}" type="pres">
      <dgm:prSet presAssocID="{37301F56-68CF-4D96-ADE8-F50B5F1EDD8F}" presName="parTrans" presStyleLbl="sibTrans2D1" presStyleIdx="1" presStyleCnt="2"/>
      <dgm:spPr/>
      <dgm:t>
        <a:bodyPr/>
        <a:lstStyle/>
        <a:p>
          <a:endParaRPr lang="pt-BR"/>
        </a:p>
      </dgm:t>
    </dgm:pt>
    <dgm:pt modelId="{F565C653-ABD7-4D17-8983-1D0201934F22}" type="pres">
      <dgm:prSet presAssocID="{37301F56-68CF-4D96-ADE8-F50B5F1EDD8F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400EA6EF-4C0F-481C-8C3B-6977ECB34299}" type="pres">
      <dgm:prSet presAssocID="{1C462905-A9F7-47FD-A12E-9DDD3AD215EA}" presName="node" presStyleLbl="node1" presStyleIdx="1" presStyleCnt="2" custScaleX="123935" custRadScaleRad="129892" custRadScaleInc="-10066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4028944-3C8A-4CB5-81D7-223098928984}" srcId="{36C0C152-BE7B-4267-B5A7-187FF36CDCD3}" destId="{00734BC5-1C70-449D-B7D7-4818399ED1EF}" srcOrd="0" destOrd="0" parTransId="{8CA929DC-806B-4260-BD2B-B9DB28AE2A7B}" sibTransId="{C3889DD2-5F47-40C2-B0E1-18AE21DF2423}"/>
    <dgm:cxn modelId="{6368BA6F-0262-48A2-8A79-6F847D6027B6}" type="presOf" srcId="{37301F56-68CF-4D96-ADE8-F50B5F1EDD8F}" destId="{F565C653-ABD7-4D17-8983-1D0201934F22}" srcOrd="1" destOrd="0" presId="urn:microsoft.com/office/officeart/2005/8/layout/radial5"/>
    <dgm:cxn modelId="{28BB28B0-8577-4115-9F6E-89F55D2073E2}" type="presOf" srcId="{37301F56-68CF-4D96-ADE8-F50B5F1EDD8F}" destId="{8F18B3D8-2E6A-4741-A58D-3E63A5823558}" srcOrd="0" destOrd="0" presId="urn:microsoft.com/office/officeart/2005/8/layout/radial5"/>
    <dgm:cxn modelId="{31C36E37-A14A-4854-92A7-2F7F6ABD1556}" srcId="{36C0C152-BE7B-4267-B5A7-187FF36CDCD3}" destId="{1C462905-A9F7-47FD-A12E-9DDD3AD215EA}" srcOrd="1" destOrd="0" parTransId="{37301F56-68CF-4D96-ADE8-F50B5F1EDD8F}" sibTransId="{7082405A-025D-4610-9B60-C198F355E49D}"/>
    <dgm:cxn modelId="{28B07473-79B4-485D-96A0-2DBEF9BDA06D}" type="presOf" srcId="{1C462905-A9F7-47FD-A12E-9DDD3AD215EA}" destId="{400EA6EF-4C0F-481C-8C3B-6977ECB34299}" srcOrd="0" destOrd="0" presId="urn:microsoft.com/office/officeart/2005/8/layout/radial5"/>
    <dgm:cxn modelId="{9C9B60E7-B3BA-4534-ABCE-EF361FB3B50D}" type="presOf" srcId="{00734BC5-1C70-449D-B7D7-4818399ED1EF}" destId="{67B16AC8-6A85-409B-A832-9CCAE35FE424}" srcOrd="0" destOrd="0" presId="urn:microsoft.com/office/officeart/2005/8/layout/radial5"/>
    <dgm:cxn modelId="{5519A6C6-0EFA-4A6E-9F0F-A6BD9AD925B5}" type="presOf" srcId="{8CA929DC-806B-4260-BD2B-B9DB28AE2A7B}" destId="{FD19699A-BE3C-4121-AA43-44B182AFE9AC}" srcOrd="1" destOrd="0" presId="urn:microsoft.com/office/officeart/2005/8/layout/radial5"/>
    <dgm:cxn modelId="{F7620FDA-0AB6-426C-9B14-F91F9CF7970B}" type="presOf" srcId="{C2D7309C-184C-428D-B5C0-198DEC1AC87E}" destId="{802AAF67-1760-4510-B58E-C153C5559801}" srcOrd="0" destOrd="0" presId="urn:microsoft.com/office/officeart/2005/8/layout/radial5"/>
    <dgm:cxn modelId="{70F3A5F0-36CF-433F-9DA0-088C41DD93A5}" type="presOf" srcId="{8CA929DC-806B-4260-BD2B-B9DB28AE2A7B}" destId="{FB006C88-306F-463F-8AC4-138B09AA71DB}" srcOrd="0" destOrd="0" presId="urn:microsoft.com/office/officeart/2005/8/layout/radial5"/>
    <dgm:cxn modelId="{7DB4E452-2C21-4028-8B52-F8AB48B5EFF7}" type="presOf" srcId="{36C0C152-BE7B-4267-B5A7-187FF36CDCD3}" destId="{28AFC8A8-706A-4275-A418-6DC5FF7CE4F8}" srcOrd="0" destOrd="0" presId="urn:microsoft.com/office/officeart/2005/8/layout/radial5"/>
    <dgm:cxn modelId="{91ADFD9B-60EB-4D0B-9224-B29E3E72BFC8}" srcId="{C2D7309C-184C-428D-B5C0-198DEC1AC87E}" destId="{36C0C152-BE7B-4267-B5A7-187FF36CDCD3}" srcOrd="0" destOrd="0" parTransId="{3B35EA0C-4018-4E31-B24D-D428DB7FED93}" sibTransId="{7D7A8644-6FE4-47AD-92AA-3E4FFC4458A4}"/>
    <dgm:cxn modelId="{A33893B1-545E-4C75-AD04-886FDE4077A8}" type="presParOf" srcId="{802AAF67-1760-4510-B58E-C153C5559801}" destId="{28AFC8A8-706A-4275-A418-6DC5FF7CE4F8}" srcOrd="0" destOrd="0" presId="urn:microsoft.com/office/officeart/2005/8/layout/radial5"/>
    <dgm:cxn modelId="{09FE2117-0C16-4882-A0F7-37FD7FCA678E}" type="presParOf" srcId="{802AAF67-1760-4510-B58E-C153C5559801}" destId="{FB006C88-306F-463F-8AC4-138B09AA71DB}" srcOrd="1" destOrd="0" presId="urn:microsoft.com/office/officeart/2005/8/layout/radial5"/>
    <dgm:cxn modelId="{862FF693-1006-4DFB-ACAB-383E76AADB81}" type="presParOf" srcId="{FB006C88-306F-463F-8AC4-138B09AA71DB}" destId="{FD19699A-BE3C-4121-AA43-44B182AFE9AC}" srcOrd="0" destOrd="0" presId="urn:microsoft.com/office/officeart/2005/8/layout/radial5"/>
    <dgm:cxn modelId="{8530DDF5-7197-4364-8802-B8B03BAFEB57}" type="presParOf" srcId="{802AAF67-1760-4510-B58E-C153C5559801}" destId="{67B16AC8-6A85-409B-A832-9CCAE35FE424}" srcOrd="2" destOrd="0" presId="urn:microsoft.com/office/officeart/2005/8/layout/radial5"/>
    <dgm:cxn modelId="{3D81826F-0372-4E66-8FB9-84757F650F1F}" type="presParOf" srcId="{802AAF67-1760-4510-B58E-C153C5559801}" destId="{8F18B3D8-2E6A-4741-A58D-3E63A5823558}" srcOrd="3" destOrd="0" presId="urn:microsoft.com/office/officeart/2005/8/layout/radial5"/>
    <dgm:cxn modelId="{A9B3B9D2-4DF8-403E-A03E-25338CCD3B14}" type="presParOf" srcId="{8F18B3D8-2E6A-4741-A58D-3E63A5823558}" destId="{F565C653-ABD7-4D17-8983-1D0201934F22}" srcOrd="0" destOrd="0" presId="urn:microsoft.com/office/officeart/2005/8/layout/radial5"/>
    <dgm:cxn modelId="{6B444CEA-B76E-406B-B943-7D7E7BEC518E}" type="presParOf" srcId="{802AAF67-1760-4510-B58E-C153C5559801}" destId="{400EA6EF-4C0F-481C-8C3B-6977ECB34299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A664F-C883-4980-A555-EEB43D8B71EB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F7ECF4A3-D0A2-41D1-8AAA-F087EF6E438D}">
      <dgm:prSet phldrT="[Texto]"/>
      <dgm:spPr>
        <a:solidFill>
          <a:srgbClr val="7030A0"/>
        </a:solidFill>
      </dgm:spPr>
      <dgm:t>
        <a:bodyPr/>
        <a:lstStyle/>
        <a:p>
          <a:r>
            <a:rPr lang="pt-BR" dirty="0" smtClean="0"/>
            <a:t>Responsabilidade civil na LGPD</a:t>
          </a:r>
          <a:endParaRPr lang="pt-BR" dirty="0"/>
        </a:p>
      </dgm:t>
    </dgm:pt>
    <dgm:pt modelId="{A3E331B5-A996-4469-BA6E-C35F5777D61B}" type="parTrans" cxnId="{7599E0FA-B46F-4C5E-AEF8-EDEFCDE38FE2}">
      <dgm:prSet/>
      <dgm:spPr/>
      <dgm:t>
        <a:bodyPr/>
        <a:lstStyle/>
        <a:p>
          <a:endParaRPr lang="pt-BR"/>
        </a:p>
      </dgm:t>
    </dgm:pt>
    <dgm:pt modelId="{D3707F4C-25C4-4DBF-BE42-0B6546284E2C}" type="sibTrans" cxnId="{7599E0FA-B46F-4C5E-AEF8-EDEFCDE38FE2}">
      <dgm:prSet/>
      <dgm:spPr/>
      <dgm:t>
        <a:bodyPr/>
        <a:lstStyle/>
        <a:p>
          <a:endParaRPr lang="pt-BR"/>
        </a:p>
      </dgm:t>
    </dgm:pt>
    <dgm:pt modelId="{055EE49E-E598-45B4-AEEF-1950450E7F7E}">
      <dgm:prSet phldrT="[Texto]"/>
      <dgm:spPr/>
      <dgm:t>
        <a:bodyPr/>
        <a:lstStyle/>
        <a:p>
          <a:r>
            <a:rPr lang="pt-BR" dirty="0" smtClean="0"/>
            <a:t>Violação de normas jurídicas</a:t>
          </a:r>
          <a:endParaRPr lang="pt-BR" dirty="0"/>
        </a:p>
      </dgm:t>
    </dgm:pt>
    <dgm:pt modelId="{EF8650E3-191C-43FC-B72A-8DA3ACDAA958}" type="parTrans" cxnId="{64AAC3F5-53C7-42B6-87E0-490E7320A853}">
      <dgm:prSet/>
      <dgm:spPr/>
      <dgm:t>
        <a:bodyPr/>
        <a:lstStyle/>
        <a:p>
          <a:endParaRPr lang="pt-BR"/>
        </a:p>
      </dgm:t>
    </dgm:pt>
    <dgm:pt modelId="{B227AB0B-C555-4E25-B9D6-C006287AD98B}" type="sibTrans" cxnId="{64AAC3F5-53C7-42B6-87E0-490E7320A853}">
      <dgm:prSet/>
      <dgm:spPr/>
      <dgm:t>
        <a:bodyPr/>
        <a:lstStyle/>
        <a:p>
          <a:endParaRPr lang="pt-BR"/>
        </a:p>
      </dgm:t>
    </dgm:pt>
    <dgm:pt modelId="{9130B0A2-9AED-4E53-BA8A-E2E1987608F9}">
      <dgm:prSet phldrT="[Texto]"/>
      <dgm:spPr/>
      <dgm:t>
        <a:bodyPr/>
        <a:lstStyle/>
        <a:p>
          <a:r>
            <a:rPr lang="pt-BR" dirty="0" smtClean="0"/>
            <a:t>Violação de normas técnicas</a:t>
          </a:r>
          <a:endParaRPr lang="pt-BR" dirty="0"/>
        </a:p>
      </dgm:t>
    </dgm:pt>
    <dgm:pt modelId="{213941AD-2187-4DC1-AC85-E499374189F2}" type="parTrans" cxnId="{047BC5A2-CB19-4B8F-BEE0-529FB9D36328}">
      <dgm:prSet/>
      <dgm:spPr/>
      <dgm:t>
        <a:bodyPr/>
        <a:lstStyle/>
        <a:p>
          <a:endParaRPr lang="pt-BR"/>
        </a:p>
      </dgm:t>
    </dgm:pt>
    <dgm:pt modelId="{F6EBF1F5-4EC5-4E2F-A55E-318F711B1936}" type="sibTrans" cxnId="{047BC5A2-CB19-4B8F-BEE0-529FB9D36328}">
      <dgm:prSet/>
      <dgm:spPr/>
      <dgm:t>
        <a:bodyPr/>
        <a:lstStyle/>
        <a:p>
          <a:endParaRPr lang="pt-BR"/>
        </a:p>
      </dgm:t>
    </dgm:pt>
    <dgm:pt modelId="{B7AAB5E1-5B68-41E5-A891-EC5037F452F6}" type="pres">
      <dgm:prSet presAssocID="{2CCA664F-C883-4980-A555-EEB43D8B71E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57CD01-A0C6-430C-BEF4-A51721841510}" type="pres">
      <dgm:prSet presAssocID="{F7ECF4A3-D0A2-41D1-8AAA-F087EF6E438D}" presName="root1" presStyleCnt="0"/>
      <dgm:spPr/>
    </dgm:pt>
    <dgm:pt modelId="{495D1FB4-AD42-4FD4-9191-3831C95DEE18}" type="pres">
      <dgm:prSet presAssocID="{F7ECF4A3-D0A2-41D1-8AAA-F087EF6E438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DAC04-B821-4AA7-8394-EAB528808BBA}" type="pres">
      <dgm:prSet presAssocID="{F7ECF4A3-D0A2-41D1-8AAA-F087EF6E438D}" presName="level2hierChild" presStyleCnt="0"/>
      <dgm:spPr/>
    </dgm:pt>
    <dgm:pt modelId="{04486923-FA81-4F25-BDF2-466E961B8A9E}" type="pres">
      <dgm:prSet presAssocID="{EF8650E3-191C-43FC-B72A-8DA3ACDAA958}" presName="conn2-1" presStyleLbl="parChTrans1D2" presStyleIdx="0" presStyleCnt="2"/>
      <dgm:spPr/>
    </dgm:pt>
    <dgm:pt modelId="{02C7933E-394B-4833-A345-12024B603A87}" type="pres">
      <dgm:prSet presAssocID="{EF8650E3-191C-43FC-B72A-8DA3ACDAA958}" presName="connTx" presStyleLbl="parChTrans1D2" presStyleIdx="0" presStyleCnt="2"/>
      <dgm:spPr/>
    </dgm:pt>
    <dgm:pt modelId="{0C3A6226-697D-47BF-8890-8699EA0C7CF0}" type="pres">
      <dgm:prSet presAssocID="{055EE49E-E598-45B4-AEEF-1950450E7F7E}" presName="root2" presStyleCnt="0"/>
      <dgm:spPr/>
    </dgm:pt>
    <dgm:pt modelId="{7CDC8EB0-88C1-4D92-9D76-521748F47243}" type="pres">
      <dgm:prSet presAssocID="{055EE49E-E598-45B4-AEEF-1950450E7F7E}" presName="LevelTwoTextNode" presStyleLbl="node2" presStyleIdx="0" presStyleCnt="2">
        <dgm:presLayoutVars>
          <dgm:chPref val="3"/>
        </dgm:presLayoutVars>
      </dgm:prSet>
      <dgm:spPr/>
    </dgm:pt>
    <dgm:pt modelId="{5D3304E5-4BF8-4A1D-AB72-3521BA5CC972}" type="pres">
      <dgm:prSet presAssocID="{055EE49E-E598-45B4-AEEF-1950450E7F7E}" presName="level3hierChild" presStyleCnt="0"/>
      <dgm:spPr/>
    </dgm:pt>
    <dgm:pt modelId="{E0A78B00-1F4C-45A0-BF14-335363DE0287}" type="pres">
      <dgm:prSet presAssocID="{213941AD-2187-4DC1-AC85-E499374189F2}" presName="conn2-1" presStyleLbl="parChTrans1D2" presStyleIdx="1" presStyleCnt="2"/>
      <dgm:spPr/>
    </dgm:pt>
    <dgm:pt modelId="{4DB36DE8-3F71-4FD8-96CD-D015967E5B8B}" type="pres">
      <dgm:prSet presAssocID="{213941AD-2187-4DC1-AC85-E499374189F2}" presName="connTx" presStyleLbl="parChTrans1D2" presStyleIdx="1" presStyleCnt="2"/>
      <dgm:spPr/>
    </dgm:pt>
    <dgm:pt modelId="{31105778-20E7-49EA-AF54-415F4EA9C297}" type="pres">
      <dgm:prSet presAssocID="{9130B0A2-9AED-4E53-BA8A-E2E1987608F9}" presName="root2" presStyleCnt="0"/>
      <dgm:spPr/>
    </dgm:pt>
    <dgm:pt modelId="{ABA906A9-30D3-4446-917F-5D95F951DBC6}" type="pres">
      <dgm:prSet presAssocID="{9130B0A2-9AED-4E53-BA8A-E2E1987608F9}" presName="LevelTwoTextNode" presStyleLbl="node2" presStyleIdx="1" presStyleCnt="2">
        <dgm:presLayoutVars>
          <dgm:chPref val="3"/>
        </dgm:presLayoutVars>
      </dgm:prSet>
      <dgm:spPr/>
    </dgm:pt>
    <dgm:pt modelId="{897D6BD7-7515-411D-9B31-7CF7D55605A8}" type="pres">
      <dgm:prSet presAssocID="{9130B0A2-9AED-4E53-BA8A-E2E1987608F9}" presName="level3hierChild" presStyleCnt="0"/>
      <dgm:spPr/>
    </dgm:pt>
  </dgm:ptLst>
  <dgm:cxnLst>
    <dgm:cxn modelId="{7F030B7F-C542-4866-A5B1-857470C10756}" type="presOf" srcId="{2CCA664F-C883-4980-A555-EEB43D8B71EB}" destId="{B7AAB5E1-5B68-41E5-A891-EC5037F452F6}" srcOrd="0" destOrd="0" presId="urn:microsoft.com/office/officeart/2008/layout/HorizontalMultiLevelHierarchy"/>
    <dgm:cxn modelId="{77ECF0C5-0D34-4594-975A-ACFAA0DB32CD}" type="presOf" srcId="{213941AD-2187-4DC1-AC85-E499374189F2}" destId="{4DB36DE8-3F71-4FD8-96CD-D015967E5B8B}" srcOrd="1" destOrd="0" presId="urn:microsoft.com/office/officeart/2008/layout/HorizontalMultiLevelHierarchy"/>
    <dgm:cxn modelId="{5E477B27-2421-4DBE-8A50-C92C5228A139}" type="presOf" srcId="{EF8650E3-191C-43FC-B72A-8DA3ACDAA958}" destId="{02C7933E-394B-4833-A345-12024B603A87}" srcOrd="1" destOrd="0" presId="urn:microsoft.com/office/officeart/2008/layout/HorizontalMultiLevelHierarchy"/>
    <dgm:cxn modelId="{047BC5A2-CB19-4B8F-BEE0-529FB9D36328}" srcId="{F7ECF4A3-D0A2-41D1-8AAA-F087EF6E438D}" destId="{9130B0A2-9AED-4E53-BA8A-E2E1987608F9}" srcOrd="1" destOrd="0" parTransId="{213941AD-2187-4DC1-AC85-E499374189F2}" sibTransId="{F6EBF1F5-4EC5-4E2F-A55E-318F711B1936}"/>
    <dgm:cxn modelId="{E4AB69F6-A412-4EA9-863B-C41A5EC59C44}" type="presOf" srcId="{213941AD-2187-4DC1-AC85-E499374189F2}" destId="{E0A78B00-1F4C-45A0-BF14-335363DE0287}" srcOrd="0" destOrd="0" presId="urn:microsoft.com/office/officeart/2008/layout/HorizontalMultiLevelHierarchy"/>
    <dgm:cxn modelId="{1740014D-2EB1-44E8-9007-59ECC0842459}" type="presOf" srcId="{9130B0A2-9AED-4E53-BA8A-E2E1987608F9}" destId="{ABA906A9-30D3-4446-917F-5D95F951DBC6}" srcOrd="0" destOrd="0" presId="urn:microsoft.com/office/officeart/2008/layout/HorizontalMultiLevelHierarchy"/>
    <dgm:cxn modelId="{BB537E92-0018-4863-A490-7FADECE98DFA}" type="presOf" srcId="{EF8650E3-191C-43FC-B72A-8DA3ACDAA958}" destId="{04486923-FA81-4F25-BDF2-466E961B8A9E}" srcOrd="0" destOrd="0" presId="urn:microsoft.com/office/officeart/2008/layout/HorizontalMultiLevelHierarchy"/>
    <dgm:cxn modelId="{7416A5A9-57B5-481B-8565-F016A03AEB2E}" type="presOf" srcId="{F7ECF4A3-D0A2-41D1-8AAA-F087EF6E438D}" destId="{495D1FB4-AD42-4FD4-9191-3831C95DEE18}" srcOrd="0" destOrd="0" presId="urn:microsoft.com/office/officeart/2008/layout/HorizontalMultiLevelHierarchy"/>
    <dgm:cxn modelId="{64AAC3F5-53C7-42B6-87E0-490E7320A853}" srcId="{F7ECF4A3-D0A2-41D1-8AAA-F087EF6E438D}" destId="{055EE49E-E598-45B4-AEEF-1950450E7F7E}" srcOrd="0" destOrd="0" parTransId="{EF8650E3-191C-43FC-B72A-8DA3ACDAA958}" sibTransId="{B227AB0B-C555-4E25-B9D6-C006287AD98B}"/>
    <dgm:cxn modelId="{7599E0FA-B46F-4C5E-AEF8-EDEFCDE38FE2}" srcId="{2CCA664F-C883-4980-A555-EEB43D8B71EB}" destId="{F7ECF4A3-D0A2-41D1-8AAA-F087EF6E438D}" srcOrd="0" destOrd="0" parTransId="{A3E331B5-A996-4469-BA6E-C35F5777D61B}" sibTransId="{D3707F4C-25C4-4DBF-BE42-0B6546284E2C}"/>
    <dgm:cxn modelId="{204530F5-A62A-4A76-B690-7424C6B98098}" type="presOf" srcId="{055EE49E-E598-45B4-AEEF-1950450E7F7E}" destId="{7CDC8EB0-88C1-4D92-9D76-521748F47243}" srcOrd="0" destOrd="0" presId="urn:microsoft.com/office/officeart/2008/layout/HorizontalMultiLevelHierarchy"/>
    <dgm:cxn modelId="{FBBEF1EC-39EE-462B-A1BA-26F75377793C}" type="presParOf" srcId="{B7AAB5E1-5B68-41E5-A891-EC5037F452F6}" destId="{DD57CD01-A0C6-430C-BEF4-A51721841510}" srcOrd="0" destOrd="0" presId="urn:microsoft.com/office/officeart/2008/layout/HorizontalMultiLevelHierarchy"/>
    <dgm:cxn modelId="{E18BE2CF-E03B-4A5C-8274-12162F7E6F83}" type="presParOf" srcId="{DD57CD01-A0C6-430C-BEF4-A51721841510}" destId="{495D1FB4-AD42-4FD4-9191-3831C95DEE18}" srcOrd="0" destOrd="0" presId="urn:microsoft.com/office/officeart/2008/layout/HorizontalMultiLevelHierarchy"/>
    <dgm:cxn modelId="{AC059B58-3B8C-49D9-B6B3-568CF1840992}" type="presParOf" srcId="{DD57CD01-A0C6-430C-BEF4-A51721841510}" destId="{38EDAC04-B821-4AA7-8394-EAB528808BBA}" srcOrd="1" destOrd="0" presId="urn:microsoft.com/office/officeart/2008/layout/HorizontalMultiLevelHierarchy"/>
    <dgm:cxn modelId="{452800D2-66C2-4796-9ECA-005BB991A2E4}" type="presParOf" srcId="{38EDAC04-B821-4AA7-8394-EAB528808BBA}" destId="{04486923-FA81-4F25-BDF2-466E961B8A9E}" srcOrd="0" destOrd="0" presId="urn:microsoft.com/office/officeart/2008/layout/HorizontalMultiLevelHierarchy"/>
    <dgm:cxn modelId="{7A74F866-5390-41DD-BA96-615A1AC9CBCC}" type="presParOf" srcId="{04486923-FA81-4F25-BDF2-466E961B8A9E}" destId="{02C7933E-394B-4833-A345-12024B603A87}" srcOrd="0" destOrd="0" presId="urn:microsoft.com/office/officeart/2008/layout/HorizontalMultiLevelHierarchy"/>
    <dgm:cxn modelId="{86A69D32-5878-4BB8-AEEC-82BCEA46A18D}" type="presParOf" srcId="{38EDAC04-B821-4AA7-8394-EAB528808BBA}" destId="{0C3A6226-697D-47BF-8890-8699EA0C7CF0}" srcOrd="1" destOrd="0" presId="urn:microsoft.com/office/officeart/2008/layout/HorizontalMultiLevelHierarchy"/>
    <dgm:cxn modelId="{DFC15376-2ECB-4D05-AC6F-2ADE5877337D}" type="presParOf" srcId="{0C3A6226-697D-47BF-8890-8699EA0C7CF0}" destId="{7CDC8EB0-88C1-4D92-9D76-521748F47243}" srcOrd="0" destOrd="0" presId="urn:microsoft.com/office/officeart/2008/layout/HorizontalMultiLevelHierarchy"/>
    <dgm:cxn modelId="{8E1CCC90-A030-477F-953F-AAD77AC9EA5F}" type="presParOf" srcId="{0C3A6226-697D-47BF-8890-8699EA0C7CF0}" destId="{5D3304E5-4BF8-4A1D-AB72-3521BA5CC972}" srcOrd="1" destOrd="0" presId="urn:microsoft.com/office/officeart/2008/layout/HorizontalMultiLevelHierarchy"/>
    <dgm:cxn modelId="{4567B2DC-486D-4F59-9E09-A01503FE3FA3}" type="presParOf" srcId="{38EDAC04-B821-4AA7-8394-EAB528808BBA}" destId="{E0A78B00-1F4C-45A0-BF14-335363DE0287}" srcOrd="2" destOrd="0" presId="urn:microsoft.com/office/officeart/2008/layout/HorizontalMultiLevelHierarchy"/>
    <dgm:cxn modelId="{DA326265-19E6-4F5F-9C9A-1BC5409712C7}" type="presParOf" srcId="{E0A78B00-1F4C-45A0-BF14-335363DE0287}" destId="{4DB36DE8-3F71-4FD8-96CD-D015967E5B8B}" srcOrd="0" destOrd="0" presId="urn:microsoft.com/office/officeart/2008/layout/HorizontalMultiLevelHierarchy"/>
    <dgm:cxn modelId="{5E58043E-80D8-4D16-AC94-65FB720CB53D}" type="presParOf" srcId="{38EDAC04-B821-4AA7-8394-EAB528808BBA}" destId="{31105778-20E7-49EA-AF54-415F4EA9C297}" srcOrd="3" destOrd="0" presId="urn:microsoft.com/office/officeart/2008/layout/HorizontalMultiLevelHierarchy"/>
    <dgm:cxn modelId="{13E36A9C-560E-4A5A-BA2E-93212AD54EF0}" type="presParOf" srcId="{31105778-20E7-49EA-AF54-415F4EA9C297}" destId="{ABA906A9-30D3-4446-917F-5D95F951DBC6}" srcOrd="0" destOrd="0" presId="urn:microsoft.com/office/officeart/2008/layout/HorizontalMultiLevelHierarchy"/>
    <dgm:cxn modelId="{91CD479F-E067-44BF-9E45-A08E20FC1FFD}" type="presParOf" srcId="{31105778-20E7-49EA-AF54-415F4EA9C297}" destId="{897D6BD7-7515-411D-9B31-7CF7D55605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FC8A8-706A-4275-A418-6DC5FF7CE4F8}">
      <dsp:nvSpPr>
        <dsp:cNvPr id="0" name=""/>
        <dsp:cNvSpPr/>
      </dsp:nvSpPr>
      <dsp:spPr>
        <a:xfrm>
          <a:off x="3235519" y="1565013"/>
          <a:ext cx="1305824" cy="9470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Ato ilícito</a:t>
          </a:r>
          <a:endParaRPr lang="pt-BR" sz="2200" kern="1200" dirty="0"/>
        </a:p>
      </dsp:txBody>
      <dsp:txXfrm>
        <a:off x="3426752" y="1703705"/>
        <a:ext cx="923358" cy="669661"/>
      </dsp:txXfrm>
    </dsp:sp>
    <dsp:sp modelId="{FB006C88-306F-463F-8AC4-138B09AA71DB}">
      <dsp:nvSpPr>
        <dsp:cNvPr id="0" name=""/>
        <dsp:cNvSpPr/>
      </dsp:nvSpPr>
      <dsp:spPr>
        <a:xfrm rot="10832940">
          <a:off x="2770121" y="1879630"/>
          <a:ext cx="328931" cy="299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 rot="10800000">
        <a:off x="2859978" y="1939967"/>
        <a:ext cx="239072" cy="179718"/>
      </dsp:txXfrm>
    </dsp:sp>
    <dsp:sp modelId="{67B16AC8-6A85-409B-A832-9CCAE35FE424}">
      <dsp:nvSpPr>
        <dsp:cNvPr id="0" name=""/>
        <dsp:cNvSpPr/>
      </dsp:nvSpPr>
      <dsp:spPr>
        <a:xfrm>
          <a:off x="1061423" y="1426987"/>
          <a:ext cx="1553616" cy="1183807"/>
        </a:xfrm>
        <a:prstGeom prst="ellipse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Responsabilidade Penal</a:t>
          </a:r>
          <a:endParaRPr lang="pt-BR" sz="900" b="1" kern="1200" dirty="0"/>
        </a:p>
      </dsp:txBody>
      <dsp:txXfrm>
        <a:off x="1288945" y="1600352"/>
        <a:ext cx="1098572" cy="837077"/>
      </dsp:txXfrm>
    </dsp:sp>
    <dsp:sp modelId="{8F18B3D8-2E6A-4741-A58D-3E63A5823558}">
      <dsp:nvSpPr>
        <dsp:cNvPr id="0" name=""/>
        <dsp:cNvSpPr/>
      </dsp:nvSpPr>
      <dsp:spPr>
        <a:xfrm rot="21564036">
          <a:off x="4648987" y="1879456"/>
          <a:ext cx="259518" cy="299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4648989" y="1939769"/>
        <a:ext cx="181663" cy="179718"/>
      </dsp:txXfrm>
    </dsp:sp>
    <dsp:sp modelId="{400EA6EF-4C0F-481C-8C3B-6977ECB34299}">
      <dsp:nvSpPr>
        <dsp:cNvPr id="0" name=""/>
        <dsp:cNvSpPr/>
      </dsp:nvSpPr>
      <dsp:spPr>
        <a:xfrm>
          <a:off x="5030844" y="1427005"/>
          <a:ext cx="1467151" cy="1183807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>
              <a:solidFill>
                <a:schemeClr val="tx1"/>
              </a:solidFill>
            </a:rPr>
            <a:t>Responsabilidade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>
              <a:solidFill>
                <a:schemeClr val="tx1"/>
              </a:solidFill>
            </a:rPr>
            <a:t>Civil</a:t>
          </a:r>
          <a:endParaRPr lang="pt-BR" sz="900" b="1" kern="1200" dirty="0">
            <a:solidFill>
              <a:schemeClr val="tx1"/>
            </a:solidFill>
          </a:endParaRPr>
        </a:p>
      </dsp:txBody>
      <dsp:txXfrm>
        <a:off x="5245703" y="1600370"/>
        <a:ext cx="1037433" cy="837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78B00-1F4C-45A0-BF14-335363DE0287}">
      <dsp:nvSpPr>
        <dsp:cNvPr id="0" name=""/>
        <dsp:cNvSpPr/>
      </dsp:nvSpPr>
      <dsp:spPr>
        <a:xfrm>
          <a:off x="2613299" y="3060340"/>
          <a:ext cx="762881" cy="726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1440" y="0"/>
              </a:lnTo>
              <a:lnTo>
                <a:pt x="381440" y="726830"/>
              </a:lnTo>
              <a:lnTo>
                <a:pt x="762881" y="72683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968398" y="3397413"/>
        <a:ext cx="52684" cy="52684"/>
      </dsp:txXfrm>
    </dsp:sp>
    <dsp:sp modelId="{04486923-FA81-4F25-BDF2-466E961B8A9E}">
      <dsp:nvSpPr>
        <dsp:cNvPr id="0" name=""/>
        <dsp:cNvSpPr/>
      </dsp:nvSpPr>
      <dsp:spPr>
        <a:xfrm>
          <a:off x="2613299" y="2333509"/>
          <a:ext cx="762881" cy="726830"/>
        </a:xfrm>
        <a:custGeom>
          <a:avLst/>
          <a:gdLst/>
          <a:ahLst/>
          <a:cxnLst/>
          <a:rect l="0" t="0" r="0" b="0"/>
          <a:pathLst>
            <a:path>
              <a:moveTo>
                <a:pt x="0" y="726830"/>
              </a:moveTo>
              <a:lnTo>
                <a:pt x="381440" y="726830"/>
              </a:lnTo>
              <a:lnTo>
                <a:pt x="381440" y="0"/>
              </a:lnTo>
              <a:lnTo>
                <a:pt x="76288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968398" y="2670582"/>
        <a:ext cx="52684" cy="52684"/>
      </dsp:txXfrm>
    </dsp:sp>
    <dsp:sp modelId="{495D1FB4-AD42-4FD4-9191-3831C95DEE18}">
      <dsp:nvSpPr>
        <dsp:cNvPr id="0" name=""/>
        <dsp:cNvSpPr/>
      </dsp:nvSpPr>
      <dsp:spPr>
        <a:xfrm rot="16200000">
          <a:off x="-1028504" y="2478875"/>
          <a:ext cx="6120680" cy="1162929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Responsabilidade civil na LGPD</a:t>
          </a:r>
          <a:endParaRPr lang="pt-BR" sz="4200" kern="1200" dirty="0"/>
        </a:p>
      </dsp:txBody>
      <dsp:txXfrm>
        <a:off x="-1028504" y="2478875"/>
        <a:ext cx="6120680" cy="1162929"/>
      </dsp:txXfrm>
    </dsp:sp>
    <dsp:sp modelId="{7CDC8EB0-88C1-4D92-9D76-521748F47243}">
      <dsp:nvSpPr>
        <dsp:cNvPr id="0" name=""/>
        <dsp:cNvSpPr/>
      </dsp:nvSpPr>
      <dsp:spPr>
        <a:xfrm>
          <a:off x="3376181" y="1752044"/>
          <a:ext cx="3814407" cy="11629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Violação de normas jurídicas</a:t>
          </a:r>
          <a:endParaRPr lang="pt-BR" sz="4000" kern="1200" dirty="0"/>
        </a:p>
      </dsp:txBody>
      <dsp:txXfrm>
        <a:off x="3376181" y="1752044"/>
        <a:ext cx="3814407" cy="1162929"/>
      </dsp:txXfrm>
    </dsp:sp>
    <dsp:sp modelId="{ABA906A9-30D3-4446-917F-5D95F951DBC6}">
      <dsp:nvSpPr>
        <dsp:cNvPr id="0" name=""/>
        <dsp:cNvSpPr/>
      </dsp:nvSpPr>
      <dsp:spPr>
        <a:xfrm>
          <a:off x="3376181" y="3205706"/>
          <a:ext cx="3814407" cy="11629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Violação de normas técnicas</a:t>
          </a:r>
          <a:endParaRPr lang="pt-BR" sz="4000" kern="1200" dirty="0"/>
        </a:p>
      </dsp:txBody>
      <dsp:txXfrm>
        <a:off x="3376181" y="3205706"/>
        <a:ext cx="3814407" cy="1162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85763"/>
            <a:ext cx="5688013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718198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8F3B1-315D-40CD-9C6A-BCD5D2B287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89A51-98F7-4269-A650-C473103E1E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EFD01-6820-417F-9FF0-AA61CC5A09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04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70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316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66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114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407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613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4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5B60-5762-4254-ADC2-0B1EB5B07C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2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44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3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5541-FFC0-4DB6-AF7F-B5786F76AF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22C37-39B9-49D6-B380-2CEF56E763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E3445-708F-471D-8FF0-6CD4091559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26274-765B-485D-AF99-8410AB0359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059C-D747-4F9E-8606-3ACA6ED2B6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FF184-810B-4658-831B-A3A59AA562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B3013-6F5A-483F-9AED-0ED5EB5546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ECFFDB7-B4C4-438B-8C7A-0572EA5673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5488-5C29-4E84-B024-B881B2EA8FC0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0413-F1D4-4A8F-86A1-F7BAEB53D175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9" name="Imagem 18" descr="slide mestre padrão novo2.pn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86" t="9941" r="4100" b="48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6600" dirty="0" smtClean="0">
                <a:ea typeface="Cambria Math" pitchFamily="18" charset="0"/>
              </a:rPr>
              <a:t/>
            </a:r>
            <a:br>
              <a:rPr lang="pt-BR" sz="6600" dirty="0" smtClean="0">
                <a:ea typeface="Cambria Math" pitchFamily="18" charset="0"/>
              </a:rPr>
            </a:br>
            <a:r>
              <a:rPr lang="pt-BR" sz="6700" dirty="0" smtClean="0">
                <a:ea typeface="Cambria Math" pitchFamily="18" charset="0"/>
              </a:rPr>
              <a:t>RESPONSABILIDADE CIVIL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5733256"/>
            <a:ext cx="6400800" cy="792088"/>
          </a:xfrm>
        </p:spPr>
        <p:txBody>
          <a:bodyPr/>
          <a:lstStyle/>
          <a:p>
            <a:r>
              <a:rPr lang="pt-BR" dirty="0" smtClean="0"/>
              <a:t>Prof. Karin </a:t>
            </a:r>
            <a:r>
              <a:rPr lang="pt-BR" dirty="0" err="1" smtClean="0"/>
              <a:t>Pfannemüller</a:t>
            </a:r>
            <a:r>
              <a:rPr lang="pt-BR" dirty="0" smtClean="0"/>
              <a:t> Gomes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91880" y="260648"/>
            <a:ext cx="351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DIREITO DIGITAL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6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RESPONSABILIDADE NA LGPD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Art. 42 c/c art. 44 LGPD: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“</a:t>
            </a:r>
            <a:r>
              <a:rPr lang="pt-BR" dirty="0"/>
              <a:t>Responde pelos danos decorrentes da violação da segurança dos dados o controlador ou o operador que, ao deixar de adotar as medidas de segurança previstas no art. 46 desta Lei, der causa ao dano</a:t>
            </a:r>
            <a:r>
              <a:rPr lang="pt-BR" dirty="0" smtClean="0"/>
              <a:t>.”</a:t>
            </a:r>
          </a:p>
          <a:p>
            <a:pPr marL="0" indent="0" algn="just">
              <a:buNone/>
            </a:pPr>
            <a:r>
              <a:rPr lang="pt-BR" dirty="0" smtClean="0"/>
              <a:t>Art. 46 LGPD:</a:t>
            </a:r>
          </a:p>
          <a:p>
            <a:pPr marL="0" indent="0" algn="just">
              <a:buNone/>
            </a:pPr>
            <a:r>
              <a:rPr lang="pt-BR" dirty="0" smtClean="0"/>
              <a:t>“os agentes de tratamento deverão adotar medidas de segurança, técnicas e administrativas visando a proteção de dados pessoais (...)”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41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484815"/>
              </p:ext>
            </p:extLst>
          </p:nvPr>
        </p:nvGraphicFramePr>
        <p:xfrm>
          <a:off x="179512" y="260648"/>
          <a:ext cx="8640960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228184" y="980728"/>
            <a:ext cx="240322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Do microssistema de </a:t>
            </a:r>
          </a:p>
          <a:p>
            <a:pPr algn="ctr"/>
            <a:r>
              <a:rPr lang="pt-BR" dirty="0" smtClean="0"/>
              <a:t>proteção de 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894762" y="4869160"/>
            <a:ext cx="307007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Voltadas à segurança e</a:t>
            </a:r>
          </a:p>
          <a:p>
            <a:pPr algn="ctr"/>
            <a:r>
              <a:rPr lang="pt-BR" dirty="0" smtClean="0"/>
              <a:t>proteção de dados pessoais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4560277" y="4829908"/>
            <a:ext cx="973015" cy="281375"/>
          </a:xfrm>
          <a:custGeom>
            <a:avLst/>
            <a:gdLst>
              <a:gd name="connsiteX0" fmla="*/ 0 w 973015"/>
              <a:gd name="connsiteY0" fmla="*/ 0 h 281375"/>
              <a:gd name="connsiteX1" fmla="*/ 35169 w 973015"/>
              <a:gd name="connsiteY1" fmla="*/ 58615 h 281375"/>
              <a:gd name="connsiteX2" fmla="*/ 93785 w 973015"/>
              <a:gd name="connsiteY2" fmla="*/ 117230 h 281375"/>
              <a:gd name="connsiteX3" fmla="*/ 187569 w 973015"/>
              <a:gd name="connsiteY3" fmla="*/ 187569 h 281375"/>
              <a:gd name="connsiteX4" fmla="*/ 222738 w 973015"/>
              <a:gd name="connsiteY4" fmla="*/ 199292 h 281375"/>
              <a:gd name="connsiteX5" fmla="*/ 257908 w 973015"/>
              <a:gd name="connsiteY5" fmla="*/ 222738 h 281375"/>
              <a:gd name="connsiteX6" fmla="*/ 316523 w 973015"/>
              <a:gd name="connsiteY6" fmla="*/ 234461 h 281375"/>
              <a:gd name="connsiteX7" fmla="*/ 351692 w 973015"/>
              <a:gd name="connsiteY7" fmla="*/ 246184 h 281375"/>
              <a:gd name="connsiteX8" fmla="*/ 433754 w 973015"/>
              <a:gd name="connsiteY8" fmla="*/ 257907 h 281375"/>
              <a:gd name="connsiteX9" fmla="*/ 480646 w 973015"/>
              <a:gd name="connsiteY9" fmla="*/ 269630 h 281375"/>
              <a:gd name="connsiteX10" fmla="*/ 973015 w 973015"/>
              <a:gd name="connsiteY10" fmla="*/ 281354 h 2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3015" h="281375">
                <a:moveTo>
                  <a:pt x="0" y="0"/>
                </a:moveTo>
                <a:cubicBezTo>
                  <a:pt x="11723" y="19538"/>
                  <a:pt x="20935" y="40823"/>
                  <a:pt x="35169" y="58615"/>
                </a:cubicBezTo>
                <a:cubicBezTo>
                  <a:pt x="52430" y="80192"/>
                  <a:pt x="74246" y="97691"/>
                  <a:pt x="93785" y="117230"/>
                </a:cubicBezTo>
                <a:cubicBezTo>
                  <a:pt x="121560" y="145005"/>
                  <a:pt x="147795" y="174311"/>
                  <a:pt x="187569" y="187569"/>
                </a:cubicBezTo>
                <a:cubicBezTo>
                  <a:pt x="199292" y="191477"/>
                  <a:pt x="211685" y="193766"/>
                  <a:pt x="222738" y="199292"/>
                </a:cubicBezTo>
                <a:cubicBezTo>
                  <a:pt x="235340" y="205593"/>
                  <a:pt x="244716" y="217791"/>
                  <a:pt x="257908" y="222738"/>
                </a:cubicBezTo>
                <a:cubicBezTo>
                  <a:pt x="276565" y="229734"/>
                  <a:pt x="297193" y="229628"/>
                  <a:pt x="316523" y="234461"/>
                </a:cubicBezTo>
                <a:cubicBezTo>
                  <a:pt x="328511" y="237458"/>
                  <a:pt x="339575" y="243761"/>
                  <a:pt x="351692" y="246184"/>
                </a:cubicBezTo>
                <a:cubicBezTo>
                  <a:pt x="378787" y="251603"/>
                  <a:pt x="406568" y="252964"/>
                  <a:pt x="433754" y="257907"/>
                </a:cubicBezTo>
                <a:cubicBezTo>
                  <a:pt x="449606" y="260789"/>
                  <a:pt x="464558" y="268760"/>
                  <a:pt x="480646" y="269630"/>
                </a:cubicBezTo>
                <a:cubicBezTo>
                  <a:pt x="717240" y="282419"/>
                  <a:pt x="789041" y="281354"/>
                  <a:pt x="973015" y="281354"/>
                </a:cubicBezTo>
              </a:path>
            </a:pathLst>
          </a:custGeom>
          <a:ln w="793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 flipV="1">
            <a:off x="4788024" y="1268760"/>
            <a:ext cx="901007" cy="216024"/>
          </a:xfrm>
          <a:custGeom>
            <a:avLst/>
            <a:gdLst>
              <a:gd name="connsiteX0" fmla="*/ 0 w 973015"/>
              <a:gd name="connsiteY0" fmla="*/ 0 h 281375"/>
              <a:gd name="connsiteX1" fmla="*/ 35169 w 973015"/>
              <a:gd name="connsiteY1" fmla="*/ 58615 h 281375"/>
              <a:gd name="connsiteX2" fmla="*/ 93785 w 973015"/>
              <a:gd name="connsiteY2" fmla="*/ 117230 h 281375"/>
              <a:gd name="connsiteX3" fmla="*/ 187569 w 973015"/>
              <a:gd name="connsiteY3" fmla="*/ 187569 h 281375"/>
              <a:gd name="connsiteX4" fmla="*/ 222738 w 973015"/>
              <a:gd name="connsiteY4" fmla="*/ 199292 h 281375"/>
              <a:gd name="connsiteX5" fmla="*/ 257908 w 973015"/>
              <a:gd name="connsiteY5" fmla="*/ 222738 h 281375"/>
              <a:gd name="connsiteX6" fmla="*/ 316523 w 973015"/>
              <a:gd name="connsiteY6" fmla="*/ 234461 h 281375"/>
              <a:gd name="connsiteX7" fmla="*/ 351692 w 973015"/>
              <a:gd name="connsiteY7" fmla="*/ 246184 h 281375"/>
              <a:gd name="connsiteX8" fmla="*/ 433754 w 973015"/>
              <a:gd name="connsiteY8" fmla="*/ 257907 h 281375"/>
              <a:gd name="connsiteX9" fmla="*/ 480646 w 973015"/>
              <a:gd name="connsiteY9" fmla="*/ 269630 h 281375"/>
              <a:gd name="connsiteX10" fmla="*/ 973015 w 973015"/>
              <a:gd name="connsiteY10" fmla="*/ 281354 h 2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3015" h="281375">
                <a:moveTo>
                  <a:pt x="0" y="0"/>
                </a:moveTo>
                <a:cubicBezTo>
                  <a:pt x="11723" y="19538"/>
                  <a:pt x="20935" y="40823"/>
                  <a:pt x="35169" y="58615"/>
                </a:cubicBezTo>
                <a:cubicBezTo>
                  <a:pt x="52430" y="80192"/>
                  <a:pt x="74246" y="97691"/>
                  <a:pt x="93785" y="117230"/>
                </a:cubicBezTo>
                <a:cubicBezTo>
                  <a:pt x="121560" y="145005"/>
                  <a:pt x="147795" y="174311"/>
                  <a:pt x="187569" y="187569"/>
                </a:cubicBezTo>
                <a:cubicBezTo>
                  <a:pt x="199292" y="191477"/>
                  <a:pt x="211685" y="193766"/>
                  <a:pt x="222738" y="199292"/>
                </a:cubicBezTo>
                <a:cubicBezTo>
                  <a:pt x="235340" y="205593"/>
                  <a:pt x="244716" y="217791"/>
                  <a:pt x="257908" y="222738"/>
                </a:cubicBezTo>
                <a:cubicBezTo>
                  <a:pt x="276565" y="229734"/>
                  <a:pt x="297193" y="229628"/>
                  <a:pt x="316523" y="234461"/>
                </a:cubicBezTo>
                <a:cubicBezTo>
                  <a:pt x="328511" y="237458"/>
                  <a:pt x="339575" y="243761"/>
                  <a:pt x="351692" y="246184"/>
                </a:cubicBezTo>
                <a:cubicBezTo>
                  <a:pt x="378787" y="251603"/>
                  <a:pt x="406568" y="252964"/>
                  <a:pt x="433754" y="257907"/>
                </a:cubicBezTo>
                <a:cubicBezTo>
                  <a:pt x="449606" y="260789"/>
                  <a:pt x="464558" y="268760"/>
                  <a:pt x="480646" y="269630"/>
                </a:cubicBezTo>
                <a:cubicBezTo>
                  <a:pt x="717240" y="282419"/>
                  <a:pt x="789041" y="281354"/>
                  <a:pt x="973015" y="281354"/>
                </a:cubicBezTo>
              </a:path>
            </a:pathLst>
          </a:custGeom>
          <a:ln w="793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4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OBRIGAÇÃO DE INDENIZAR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Agente causador do dano: DEVEDOR</a:t>
            </a:r>
          </a:p>
          <a:p>
            <a:r>
              <a:rPr lang="pt-BR" dirty="0" smtClean="0"/>
              <a:t>Vítima: CREDOR</a:t>
            </a:r>
          </a:p>
          <a:p>
            <a:r>
              <a:rPr lang="pt-BR" dirty="0" smtClean="0"/>
              <a:t>Obrigação: INDENIZAÇÃO OU REPARAÇÃO DO DANO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	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78369047"/>
              </p:ext>
            </p:extLst>
          </p:nvPr>
        </p:nvGraphicFramePr>
        <p:xfrm>
          <a:off x="611560" y="2780928"/>
          <a:ext cx="7776864" cy="407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255370" y="547658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Repercussão Social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80112" y="54691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Prioriza a Vítima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79912" y="386104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Fato Gerador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5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Responsabilidade Civil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Obrigação do agente causar reparar o dano acometido à vítima</a:t>
            </a:r>
          </a:p>
          <a:p>
            <a:r>
              <a:rPr lang="pt-BR" dirty="0" smtClean="0"/>
              <a:t>Obrigação de Indenizar:</a:t>
            </a:r>
          </a:p>
          <a:p>
            <a:pPr marL="0" indent="0">
              <a:buNone/>
            </a:pPr>
            <a:r>
              <a:rPr lang="pt-BR" dirty="0" smtClean="0"/>
              <a:t>“Art. 927: aquele que, por ato ilícito, causar dano a outrem, fica obrigado a repará-lo”</a:t>
            </a:r>
          </a:p>
          <a:p>
            <a:pPr marL="0" indent="0">
              <a:buNone/>
            </a:pPr>
            <a:r>
              <a:rPr lang="pt-BR" dirty="0" smtClean="0"/>
              <a:t>Elementos:</a:t>
            </a:r>
          </a:p>
          <a:p>
            <a:pPr lvl="1">
              <a:buFontTx/>
              <a:buChar char="-"/>
            </a:pPr>
            <a:r>
              <a:rPr lang="pt-BR" sz="2000" dirty="0" smtClean="0"/>
              <a:t>Comportamento Humano – ação ou omissão</a:t>
            </a:r>
          </a:p>
          <a:p>
            <a:pPr lvl="1">
              <a:buFontTx/>
              <a:buChar char="-"/>
            </a:pPr>
            <a:r>
              <a:rPr lang="pt-BR" sz="2000" dirty="0" smtClean="0"/>
              <a:t>Culpa (imperícia, negligência, imprudência) ou dolo (intenção)</a:t>
            </a:r>
          </a:p>
          <a:p>
            <a:pPr lvl="1">
              <a:buFontTx/>
              <a:buChar char="-"/>
            </a:pPr>
            <a:r>
              <a:rPr lang="pt-BR" sz="2000" dirty="0" smtClean="0"/>
              <a:t>Nexo Causal (causalidade entre o dano e a ação)</a:t>
            </a:r>
          </a:p>
          <a:p>
            <a:pPr lvl="1">
              <a:buFontTx/>
              <a:buChar char="-"/>
            </a:pPr>
            <a:r>
              <a:rPr lang="pt-BR" sz="2000" dirty="0" smtClean="0"/>
              <a:t>Dano causado à vítima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26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 ou omissão do agente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Comportamento humano POSITIVO: ação</a:t>
            </a:r>
          </a:p>
          <a:p>
            <a:r>
              <a:rPr lang="pt-BR" dirty="0" smtClean="0"/>
              <a:t>Comportamento humano NEGATIVO: omissão</a:t>
            </a:r>
          </a:p>
          <a:p>
            <a:endParaRPr lang="pt-BR" dirty="0"/>
          </a:p>
          <a:p>
            <a:r>
              <a:rPr lang="pt-BR" b="1" dirty="0" smtClean="0"/>
              <a:t>AGENTE</a:t>
            </a:r>
            <a:r>
              <a:rPr lang="pt-BR" dirty="0" smtClean="0"/>
              <a:t>: ele próprio, terceiro que está sob sua responsabilidade, ou coisas</a:t>
            </a:r>
          </a:p>
          <a:p>
            <a:r>
              <a:rPr lang="pt-BR" b="1" dirty="0" smtClean="0"/>
              <a:t>ATO</a:t>
            </a:r>
            <a:r>
              <a:rPr lang="pt-BR" dirty="0" smtClean="0"/>
              <a:t>: culposo (</a:t>
            </a:r>
            <a:r>
              <a:rPr lang="pt-BR" i="1" dirty="0" smtClean="0"/>
              <a:t>in vigilando, </a:t>
            </a:r>
            <a:r>
              <a:rPr lang="pt-BR" dirty="0" smtClean="0"/>
              <a:t> - dever de vigilância; </a:t>
            </a:r>
            <a:r>
              <a:rPr lang="pt-BR" i="1" dirty="0" smtClean="0"/>
              <a:t> in </a:t>
            </a:r>
            <a:r>
              <a:rPr lang="pt-BR" i="1" dirty="0" err="1" smtClean="0"/>
              <a:t>eligendo</a:t>
            </a:r>
            <a:r>
              <a:rPr lang="pt-BR" i="1" dirty="0" smtClean="0"/>
              <a:t> – </a:t>
            </a:r>
            <a:r>
              <a:rPr lang="pt-BR" dirty="0" smtClean="0"/>
              <a:t>dever de escolha</a:t>
            </a:r>
            <a:r>
              <a:rPr lang="pt-BR" i="1" dirty="0" smtClean="0"/>
              <a:t>)</a:t>
            </a:r>
          </a:p>
          <a:p>
            <a:r>
              <a:rPr lang="pt-BR" b="1" dirty="0" smtClean="0"/>
              <a:t>TEORIA DO RISCO</a:t>
            </a:r>
            <a:r>
              <a:rPr lang="pt-BR" dirty="0" smtClean="0"/>
              <a:t>: não busca a culpa, recai somente quando houver o dano.</a:t>
            </a:r>
          </a:p>
        </p:txBody>
      </p:sp>
    </p:spTree>
    <p:extLst>
      <p:ext uri="{BB962C8B-B14F-4D97-AF65-F5344CB8AC3E}">
        <p14:creationId xmlns:p14="http://schemas.microsoft.com/office/powerpoint/2010/main" val="40712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CULPA OU DOLO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 smtClean="0"/>
              <a:t>Responsabilidade Civil Subjetiva: necessária a culpa</a:t>
            </a:r>
          </a:p>
          <a:p>
            <a:r>
              <a:rPr lang="pt-BR" sz="2400" b="1" dirty="0" smtClean="0"/>
              <a:t>Responsabilidade Civil Objetiva: responsabiliza o agente, independentemente da culpa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 smtClean="0"/>
              <a:t>“Art. 927, parágrafo único: Haverá obrigação de reparar o dano, independentemente de culpa, nos casos especificados em lei, ou quando a atividade normalmente desenvolvida pelo autor do dano implicar, por sua natureza, risco para os direitos de outrem.”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b="1" dirty="0" smtClean="0"/>
              <a:t>DOLO</a:t>
            </a:r>
            <a:r>
              <a:rPr lang="pt-BR" sz="2400" dirty="0" smtClean="0"/>
              <a:t>: vontade, intenção de fazer o ato ilícito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63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NEXO CAUSAL E DANO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dirty="0" smtClean="0"/>
              <a:t>O dano precisa ser decorrente da ação/omissão do agente: NEXO DE CAUSALIDADE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EXCLUDENTES:</a:t>
            </a:r>
          </a:p>
          <a:p>
            <a:pPr algn="just">
              <a:buFontTx/>
              <a:buChar char="-"/>
            </a:pPr>
            <a:r>
              <a:rPr lang="pt-BR" dirty="0" smtClean="0"/>
              <a:t>Culpa exclusiva da Vítima;</a:t>
            </a:r>
          </a:p>
          <a:p>
            <a:pPr algn="just">
              <a:buFontTx/>
              <a:buChar char="-"/>
            </a:pPr>
            <a:r>
              <a:rPr lang="pt-BR" dirty="0" smtClean="0"/>
              <a:t>Fato de terceiro;</a:t>
            </a:r>
          </a:p>
          <a:p>
            <a:pPr algn="just">
              <a:buFontTx/>
              <a:buChar char="-"/>
            </a:pPr>
            <a:r>
              <a:rPr lang="pt-BR" dirty="0" smtClean="0"/>
              <a:t>Caso fortuito ou força maior</a:t>
            </a:r>
          </a:p>
          <a:p>
            <a:pPr algn="just">
              <a:buFontTx/>
              <a:buChar char="-"/>
            </a:pPr>
            <a:r>
              <a:rPr lang="pt-BR" dirty="0" smtClean="0"/>
              <a:t>Cláusula de não-indenizar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 smtClean="0"/>
              <a:t>DANO</a:t>
            </a:r>
            <a:r>
              <a:rPr lang="pt-BR" dirty="0" smtClean="0"/>
              <a:t>: prejuízo – fundamental para mensurar a indenização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7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 culposo do preposto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Atos praticados com:</a:t>
            </a:r>
          </a:p>
          <a:p>
            <a:pPr>
              <a:buFontTx/>
              <a:buChar char="-"/>
            </a:pPr>
            <a:r>
              <a:rPr lang="pt-BR" dirty="0" smtClean="0"/>
              <a:t>IMPRUDÊNCIA – falta de responsabilidade, cautela no exercício da profissão</a:t>
            </a:r>
          </a:p>
          <a:p>
            <a:pPr>
              <a:buFontTx/>
              <a:buChar char="-"/>
            </a:pPr>
            <a:r>
              <a:rPr lang="pt-BR" dirty="0" smtClean="0"/>
              <a:t>IMPERÍCIA – falta de técnica, habilidade, competência no exercício da profissão</a:t>
            </a:r>
          </a:p>
          <a:p>
            <a:pPr>
              <a:buFontTx/>
              <a:buChar char="-"/>
            </a:pPr>
            <a:r>
              <a:rPr lang="pt-BR" dirty="0" smtClean="0"/>
              <a:t>NEGLIGÊNCIA – falta de cuidado, atenção no exercício da profissão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sz="2400" dirty="0" smtClean="0"/>
              <a:t>O preposto responde perante os sócios/administradores e estes perante os terceiros pelos danos causados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2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Atos dolosos do Preposto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Atos praticados com:</a:t>
            </a:r>
          </a:p>
          <a:p>
            <a:pPr>
              <a:buFontTx/>
              <a:buChar char="-"/>
            </a:pPr>
            <a:r>
              <a:rPr lang="pt-BR" dirty="0" smtClean="0"/>
              <a:t>INTENÇÃO: o agente quis o resultado obtido</a:t>
            </a:r>
          </a:p>
          <a:p>
            <a:pPr>
              <a:buFontTx/>
              <a:buChar char="-"/>
            </a:pPr>
            <a:r>
              <a:rPr lang="pt-BR" dirty="0" smtClean="0"/>
              <a:t>RISCO: o agente assumiu o risco do resultado obtido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Ambos são praticados propositadamente e o resultado (dano) é esperado.</a:t>
            </a:r>
          </a:p>
          <a:p>
            <a:r>
              <a:rPr lang="pt-BR" dirty="0" smtClean="0"/>
              <a:t>O preposto responde SOLIDARIAMENTE  com o sócio/administrador perante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8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RESPONSABILIDADE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Código de Defesa do Consumidor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Marco Civil da Internet </a:t>
            </a:r>
            <a:r>
              <a:rPr lang="pt-BR" dirty="0" smtClean="0"/>
              <a:t>(Lei 12.965/2014)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Lei de Acesso a Informação </a:t>
            </a:r>
            <a:r>
              <a:rPr lang="pt-BR" dirty="0" smtClean="0"/>
              <a:t>(Lei 12.527/2011)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Lei do Cadastro Positivo </a:t>
            </a:r>
            <a:r>
              <a:rPr lang="pt-BR" dirty="0" smtClean="0"/>
              <a:t>(Lei 12.414/2011)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LGPD – Lei Geral de Proteção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0450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555</Words>
  <Application>Microsoft Office PowerPoint</Application>
  <PresentationFormat>Apresentação na tela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Design padrão</vt:lpstr>
      <vt:lpstr>Tema do Office</vt:lpstr>
      <vt:lpstr> RESPONSABILIDADE CIVIL</vt:lpstr>
      <vt:lpstr> OBRIGAÇÃO DE INDENIZAR</vt:lpstr>
      <vt:lpstr>Responsabilidade Civil</vt:lpstr>
      <vt:lpstr>Ação ou omissão do agente</vt:lpstr>
      <vt:lpstr>CULPA OU DOLO</vt:lpstr>
      <vt:lpstr>NEXO CAUSAL E DANO</vt:lpstr>
      <vt:lpstr>Ato culposo do preposto</vt:lpstr>
      <vt:lpstr>Atos dolosos do Preposto</vt:lpstr>
      <vt:lpstr>RESPONSABILIDADE DIGITAL</vt:lpstr>
      <vt:lpstr>RESPONSABILIDADE NA LGPD</vt:lpstr>
      <vt:lpstr>Apresentação do PowerPoint</vt:lpstr>
    </vt:vector>
  </TitlesOfParts>
  <Company>Senac São Paulo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GCR</dc:creator>
  <cp:lastModifiedBy>Karin Pfannemuller Gomes</cp:lastModifiedBy>
  <cp:revision>250</cp:revision>
  <dcterms:created xsi:type="dcterms:W3CDTF">2012-03-14T19:46:11Z</dcterms:created>
  <dcterms:modified xsi:type="dcterms:W3CDTF">2021-08-24T23:44:13Z</dcterms:modified>
</cp:coreProperties>
</file>