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71" r:id="rId9"/>
    <p:sldId id="267" r:id="rId10"/>
    <p:sldId id="268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F7539-F3C1-35AE-E589-8951693C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E81C89-EA53-3A6F-B840-0CC545E4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20165-123A-CB88-3F4A-79FB9B9F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5BC8E-D128-E8F9-10EB-A3C9FB97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13B3FD-3AB2-A4F1-74F6-9EE49E62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5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18148-4041-0667-2EB7-F2AE91B5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C9D16B-D64B-DE63-9821-0BE74BE8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3CFBBD-CC87-96D8-F2FE-AA6BF29F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C9ED6-B730-F039-6E55-022C7C86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F40770-731A-3014-0492-C24B49EF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A2A157-5418-84C5-419E-375CA7A4E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769669-A357-BC84-34A6-A772267E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5443-A351-74A3-48E2-3605D1C1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3FE7A8-E879-1DB9-15C0-32FCA155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0A6234-DBEE-E35A-81EF-AF3A0134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35164-8CB6-27A9-E41E-5F1EC300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CD268-61F0-B314-C6E7-9CD85381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F85F5-8191-C107-35D7-011D752E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4C577-7DC3-8EA5-3963-1CF12D7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4D7A1-6847-0F6E-EEE4-D5C4A3AF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8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BDD3C-2FC6-CB28-633F-7EDBC27A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A4435E-AF71-3680-C05F-F1C30E695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8CE85D-7F10-ED42-35AB-9AB4397E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0ACFB-0513-85D9-25F3-7969C5BD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755CD6-487A-7580-2897-40489D47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00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20F33-6084-246A-656C-F440DD25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22E33-89A8-0CBA-1287-8EF8668A0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711BC-92A2-0D3E-C3C9-FE6E7530F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BC79A5-70A3-E2F9-6247-FEF358AF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52C3B4-D551-F58C-4D36-0D3CF29F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F300C-57D0-8A0E-3238-5F78032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82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0DA56-251E-7A16-B6EB-71BC55D5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13596B-2737-0212-A0C3-79115802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ABA785-D62C-01D3-D984-7B870872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E67D42-EA39-EEA1-C90B-4E6CE147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26DB18-49FC-DB56-605F-FEF176674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815501-CCE4-5919-A100-EAFB621C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3E68B1-880E-CF50-9F8E-8EF25AFD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A538DD-A3B8-1C43-4AD1-444AED3F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83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20DB-9566-0D10-6564-712C6DE5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378F2B-DBFC-8ED6-E097-5AF83E9D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7721D8-402C-C135-526D-9B14AB3B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66919A-8F3E-8059-0169-731FFFA3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23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54E85F-ABFA-2403-3E47-88EE53FA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416F30-095F-2E45-D94F-06EE5D93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981EE4-74C2-0D74-3631-7F196F8D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19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2C3B8-7CAA-CBDE-B00E-B12FB3EC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8FA5E-11B3-9E19-A5F2-D9AD3B45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930A46-6007-6783-932B-4BFED6BB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D59274-51F6-D2CF-C3A0-87A2AE42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4B7FD4-3FB1-7302-8270-599B0B3E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BC407-8FF7-F28C-BF7A-DF657CAC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10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7DBB3-91DD-5508-3126-FA22466C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1EAC97-14B5-E1FF-8D55-01180B0D3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23B24-51AB-5653-5B72-BAB39794D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F02156-0665-A123-D659-A014D792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D3E7AE-C0E8-2A82-02B1-C998F9D4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CD7ED2-F131-569D-1550-86383639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95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C3869F-AE47-BFF6-4C20-ADD5C58C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16E931-5528-2261-32B5-F1956537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DEE23-F4C0-752B-AB78-53E94F27C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0372-AA5A-4D6A-A643-187D63481183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FFBE0-E50D-852D-EEAA-8F67C80B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52300B-13A4-6C5D-5431-EB139A20D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2E22-78C4-4275-B3F3-C878679BB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0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6F671-18B8-F65A-AFE6-18042C24F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POLIMORFISMO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A8D095-6F9A-EA98-2150-F71ECA57A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42174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5FE22-9C5C-C56A-4B61-544EB02C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1982F7-05BF-6D68-A992-135E05A0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63" y="918178"/>
            <a:ext cx="4060270" cy="54204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26DA719-CAB2-2A30-8E59-96FDBA70B4F3}"/>
              </a:ext>
            </a:extLst>
          </p:cNvPr>
          <p:cNvSpPr txBox="1"/>
          <p:nvPr/>
        </p:nvSpPr>
        <p:spPr>
          <a:xfrm>
            <a:off x="939566" y="2505023"/>
            <a:ext cx="4326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Pedra “quebra” a tesoura;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Tesoura “corta” o papel;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Papel “embrulha” a pedra;</a:t>
            </a:r>
          </a:p>
          <a:p>
            <a:endParaRPr lang="pt-BR" sz="2800" dirty="0"/>
          </a:p>
          <a:p>
            <a:r>
              <a:rPr lang="pt-BR" sz="2800" dirty="0"/>
              <a:t>Jogos iguais ocorre empate</a:t>
            </a:r>
          </a:p>
        </p:txBody>
      </p:sp>
    </p:spTree>
    <p:extLst>
      <p:ext uri="{BB962C8B-B14F-4D97-AF65-F5344CB8AC3E}">
        <p14:creationId xmlns:p14="http://schemas.microsoft.com/office/powerpoint/2010/main" val="166766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445AC8-CA2B-EBD3-36B4-89B88D36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PEDRA, PAPEL, TESOURA, LAGARTO, SPOCK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01273A-DF35-91B9-3A3A-6FA58100F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</p:spTree>
    <p:extLst>
      <p:ext uri="{BB962C8B-B14F-4D97-AF65-F5344CB8AC3E}">
        <p14:creationId xmlns:p14="http://schemas.microsoft.com/office/powerpoint/2010/main" val="14818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04753-9F12-9B43-2EC3-6F60E7F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</a:p>
        </p:txBody>
      </p:sp>
      <p:pic>
        <p:nvPicPr>
          <p:cNvPr id="2050" name="Picture 2" descr="OGranudo: Pedra, Papel, Tesoura, Lagarto e Spock !!!">
            <a:extLst>
              <a:ext uri="{FF2B5EF4-FFF2-40B4-BE49-F238E27FC236}">
                <a16:creationId xmlns:a16="http://schemas.microsoft.com/office/drawing/2014/main" id="{607827ED-279B-D34C-1A90-97BB6FA7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95" y="526358"/>
            <a:ext cx="7509414" cy="580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52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18B45-EAF2-79D6-E782-143BF6F7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24" y="147012"/>
            <a:ext cx="10515600" cy="876446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SIMPLIFICADA</a:t>
            </a:r>
          </a:p>
        </p:txBody>
      </p:sp>
      <p:pic>
        <p:nvPicPr>
          <p:cNvPr id="3074" name="Picture 2" descr="Nenhuma descrição de foto disponível.">
            <a:extLst>
              <a:ext uri="{FF2B5EF4-FFF2-40B4-BE49-F238E27FC236}">
                <a16:creationId xmlns:a16="http://schemas.microsoft.com/office/drawing/2014/main" id="{4FBF4253-2C89-9895-F78B-63595FB1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04" y="256376"/>
            <a:ext cx="4964971" cy="645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2B1AD03-291F-B09E-0EBF-18D59F191D64}"/>
              </a:ext>
            </a:extLst>
          </p:cNvPr>
          <p:cNvSpPr txBox="1"/>
          <p:nvPr/>
        </p:nvSpPr>
        <p:spPr>
          <a:xfrm>
            <a:off x="262855" y="2305615"/>
            <a:ext cx="55962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OS OBJETOS DA </a:t>
            </a:r>
            <a:r>
              <a:rPr lang="pt-B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ESQUERDA</a:t>
            </a:r>
            <a:r>
              <a:rPr lang="pt-BR" sz="2800" dirty="0"/>
              <a:t> </a:t>
            </a:r>
            <a:r>
              <a:rPr lang="pt-BR" sz="2800" b="1" u="sng" dirty="0">
                <a:solidFill>
                  <a:srgbClr val="92D050"/>
                </a:solidFill>
              </a:rPr>
              <a:t>VENCEM</a:t>
            </a:r>
            <a:r>
              <a:rPr lang="pt-BR" sz="2800" dirty="0"/>
              <a:t> </a:t>
            </a:r>
          </a:p>
          <a:p>
            <a:r>
              <a:rPr lang="pt-BR" sz="2800" dirty="0"/>
              <a:t>OS OBJETOS DA </a:t>
            </a:r>
            <a:r>
              <a:rPr lang="pt-BR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DIREITA</a:t>
            </a:r>
          </a:p>
          <a:p>
            <a:endParaRPr lang="pt-BR" sz="2800" dirty="0"/>
          </a:p>
          <a:p>
            <a:r>
              <a:rPr lang="pt-BR" sz="2800" dirty="0"/>
              <a:t>Lembrando que objetos </a:t>
            </a:r>
            <a:r>
              <a:rPr lang="pt-BR" sz="2800" u="sng" dirty="0"/>
              <a:t>iguais</a:t>
            </a:r>
          </a:p>
          <a:p>
            <a:r>
              <a:rPr lang="pt-BR" sz="2800" dirty="0"/>
              <a:t> ocorre empate</a:t>
            </a:r>
          </a:p>
        </p:txBody>
      </p:sp>
    </p:spTree>
    <p:extLst>
      <p:ext uri="{BB962C8B-B14F-4D97-AF65-F5344CB8AC3E}">
        <p14:creationId xmlns:p14="http://schemas.microsoft.com/office/powerpoint/2010/main" val="76410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96CBE-BD0E-D3FC-DDBC-681823B0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7145A-D4A8-CA13-BA48-9666CAC8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Polimorfismo </a:t>
            </a:r>
            <a:r>
              <a:rPr lang="pt-BR" b="1" dirty="0">
                <a:solidFill>
                  <a:srgbClr val="FF0000"/>
                </a:solidFill>
              </a:rPr>
              <a:t>é um mecanismo por meio do qual selecionamos as funcionalidades utilizadas de forma dinâmica por um programa no decorrer de sua execução</a:t>
            </a:r>
            <a:r>
              <a:rPr lang="pt-BR" dirty="0"/>
              <a:t>. Com o Polimorfismo, os mesmos atributos e objetos podem ser utilizados em objetos distintos, porém, com implementações lógicas diferentes. </a:t>
            </a:r>
          </a:p>
        </p:txBody>
      </p:sp>
    </p:spTree>
    <p:extLst>
      <p:ext uri="{BB962C8B-B14F-4D97-AF65-F5344CB8AC3E}">
        <p14:creationId xmlns:p14="http://schemas.microsoft.com/office/powerpoint/2010/main" val="22103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52F4B-A216-821B-513E-B5B44CD6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174B6B-72DF-9472-97EA-535A4278FF00}"/>
              </a:ext>
            </a:extLst>
          </p:cNvPr>
          <p:cNvSpPr/>
          <p:nvPr/>
        </p:nvSpPr>
        <p:spPr>
          <a:xfrm>
            <a:off x="359749" y="2027768"/>
            <a:ext cx="1147250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POLI = muitas</a:t>
            </a:r>
          </a:p>
          <a:p>
            <a:pPr algn="ctr"/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MORPHOS = formas</a:t>
            </a:r>
          </a:p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“POLIMORFISMO </a:t>
            </a:r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anose="05000000000000000000" pitchFamily="2" charset="2"/>
              </a:rPr>
              <a:t> </a:t>
            </a:r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MUITAS FORMAS”</a:t>
            </a:r>
          </a:p>
        </p:txBody>
      </p:sp>
    </p:spTree>
    <p:extLst>
      <p:ext uri="{BB962C8B-B14F-4D97-AF65-F5344CB8AC3E}">
        <p14:creationId xmlns:p14="http://schemas.microsoft.com/office/powerpoint/2010/main" val="65413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81CEC-EF99-404B-476A-A895BCF7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POLIMORFISMO - BORBOLETA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A8DC3D-EAF6-A250-BCBA-D6C20C14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39" y="1285577"/>
            <a:ext cx="9966121" cy="52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ABE03-E9DD-4280-746E-FBEFD224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5DAD81-1015-3228-0E59-3AC037B40A78}"/>
              </a:ext>
            </a:extLst>
          </p:cNvPr>
          <p:cNvSpPr/>
          <p:nvPr/>
        </p:nvSpPr>
        <p:spPr>
          <a:xfrm>
            <a:off x="4553590" y="1229023"/>
            <a:ext cx="3084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PRODUTO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93F833-F1D9-F83D-D862-72B22B5D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98" y="3087148"/>
            <a:ext cx="2242624" cy="28931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64E2EB7-5931-DE68-0606-B58E17F7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10" y="3205707"/>
            <a:ext cx="1991992" cy="2655989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130AC77-3F8A-5CAE-08B1-54F799C3319B}"/>
              </a:ext>
            </a:extLst>
          </p:cNvPr>
          <p:cNvCxnSpPr>
            <a:cxnSpLocks/>
          </p:cNvCxnSpPr>
          <p:nvPr/>
        </p:nvCxnSpPr>
        <p:spPr>
          <a:xfrm flipH="1">
            <a:off x="3777842" y="2152353"/>
            <a:ext cx="1935061" cy="863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37643D7-5DA9-E766-2834-C67753E6486A}"/>
              </a:ext>
            </a:extLst>
          </p:cNvPr>
          <p:cNvCxnSpPr/>
          <p:nvPr/>
        </p:nvCxnSpPr>
        <p:spPr>
          <a:xfrm>
            <a:off x="6593747" y="2152353"/>
            <a:ext cx="1820411" cy="9347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7CE1B28-7248-18B0-7585-1C3ECD5DBD3F}"/>
              </a:ext>
            </a:extLst>
          </p:cNvPr>
          <p:cNvSpPr txBox="1"/>
          <p:nvPr/>
        </p:nvSpPr>
        <p:spPr>
          <a:xfrm>
            <a:off x="2435470" y="6089109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682AF1-FA43-3603-48E1-CC6D1AFCA4F5}"/>
              </a:ext>
            </a:extLst>
          </p:cNvPr>
          <p:cNvSpPr txBox="1"/>
          <p:nvPr/>
        </p:nvSpPr>
        <p:spPr>
          <a:xfrm>
            <a:off x="9025617" y="6105467"/>
            <a:ext cx="9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REVISTA</a:t>
            </a:r>
          </a:p>
        </p:txBody>
      </p:sp>
    </p:spTree>
    <p:extLst>
      <p:ext uri="{BB962C8B-B14F-4D97-AF65-F5344CB8AC3E}">
        <p14:creationId xmlns:p14="http://schemas.microsoft.com/office/powerpoint/2010/main" val="189826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9859F-BD57-1E88-B11C-692CF057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183888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2FC52F-A51B-BB14-8182-2C9AF1CA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578" y="1064885"/>
            <a:ext cx="6191250" cy="1343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827F6D-9F57-D30B-51D8-30923F8B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" y="3341278"/>
            <a:ext cx="5447120" cy="23129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AAC344-C0FE-C089-5D54-DC4A51E53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203" y="3341278"/>
            <a:ext cx="5668994" cy="23246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510E4EE-9336-DB4E-03C0-73DC2B464962}"/>
              </a:ext>
            </a:extLst>
          </p:cNvPr>
          <p:cNvCxnSpPr>
            <a:cxnSpLocks/>
          </p:cNvCxnSpPr>
          <p:nvPr/>
        </p:nvCxnSpPr>
        <p:spPr>
          <a:xfrm flipH="1">
            <a:off x="4353886" y="2533475"/>
            <a:ext cx="469783" cy="679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9687E89-8F99-D648-61E1-A5991374C619}"/>
              </a:ext>
            </a:extLst>
          </p:cNvPr>
          <p:cNvCxnSpPr>
            <a:cxnSpLocks/>
          </p:cNvCxnSpPr>
          <p:nvPr/>
        </p:nvCxnSpPr>
        <p:spPr>
          <a:xfrm>
            <a:off x="7189365" y="2543228"/>
            <a:ext cx="352338" cy="661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4CF262-E692-C725-3592-D5627810AE0E}"/>
              </a:ext>
            </a:extLst>
          </p:cNvPr>
          <p:cNvSpPr txBox="1"/>
          <p:nvPr/>
        </p:nvSpPr>
        <p:spPr>
          <a:xfrm>
            <a:off x="6096000" y="6414613"/>
            <a:ext cx="590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VAMOS CRIAR UM “MAIN” PARA TESTAR O POLIMORFISMO</a:t>
            </a:r>
          </a:p>
        </p:txBody>
      </p:sp>
    </p:spTree>
    <p:extLst>
      <p:ext uri="{BB962C8B-B14F-4D97-AF65-F5344CB8AC3E}">
        <p14:creationId xmlns:p14="http://schemas.microsoft.com/office/powerpoint/2010/main" val="187993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83952-EA99-9C05-9F28-983DE484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USANDO POLIMORFISMO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B929B3-5786-D25B-C45A-3712FB45C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PEDRA, PAPEL, TESOURA</a:t>
            </a:r>
          </a:p>
          <a:p>
            <a:r>
              <a:rPr lang="pt-BR" dirty="0"/>
              <a:t>PEDRA, PAPEL, TESOURA, LAGARTO, SPOCK</a:t>
            </a:r>
          </a:p>
        </p:txBody>
      </p:sp>
    </p:spTree>
    <p:extLst>
      <p:ext uri="{BB962C8B-B14F-4D97-AF65-F5344CB8AC3E}">
        <p14:creationId xmlns:p14="http://schemas.microsoft.com/office/powerpoint/2010/main" val="288334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D122E-BC8F-E418-3B50-09210544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134"/>
            <a:ext cx="10515600" cy="3804203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O PROJETO “JOGOJOKENPO” DO MOODLE NO NETBEANS</a:t>
            </a:r>
          </a:p>
        </p:txBody>
      </p:sp>
    </p:spTree>
    <p:extLst>
      <p:ext uri="{BB962C8B-B14F-4D97-AF65-F5344CB8AC3E}">
        <p14:creationId xmlns:p14="http://schemas.microsoft.com/office/powerpoint/2010/main" val="342563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445AC8-CA2B-EBD3-36B4-89B88D36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PEDRA, PAPEL, TESOURA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01273A-DF35-91B9-3A3A-6FA58100F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</p:spTree>
    <p:extLst>
      <p:ext uri="{BB962C8B-B14F-4D97-AF65-F5344CB8AC3E}">
        <p14:creationId xmlns:p14="http://schemas.microsoft.com/office/powerpoint/2010/main" val="1451639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173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POLIMORFISMO</vt:lpstr>
      <vt:lpstr>DEFINIÇÃO</vt:lpstr>
      <vt:lpstr>DEFINIÇÃO</vt:lpstr>
      <vt:lpstr>POLIMORFISMO - BORBOLETA</vt:lpstr>
      <vt:lpstr>EXEMPLO</vt:lpstr>
      <vt:lpstr>MONTAGEM</vt:lpstr>
      <vt:lpstr>PROJETO USANDO POLIMORFISMO</vt:lpstr>
      <vt:lpstr>ABRA O PROJETO “JOGOJOKENPO” DO MOODLE NO NETBEANS</vt:lpstr>
      <vt:lpstr>PEDRA, PAPEL, TESOURA</vt:lpstr>
      <vt:lpstr>REGRAS</vt:lpstr>
      <vt:lpstr>PEDRA, PAPEL, TESOURA, LAGARTO, SPOCK</vt:lpstr>
      <vt:lpstr>REGRAS</vt:lpstr>
      <vt:lpstr>FORMA SIMPLIFICADA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</dc:title>
  <dc:creator>Paulo Cesar Albarello</dc:creator>
  <cp:lastModifiedBy>Paulo Cesar Albarello</cp:lastModifiedBy>
  <cp:revision>5</cp:revision>
  <dcterms:created xsi:type="dcterms:W3CDTF">2023-05-01T13:42:30Z</dcterms:created>
  <dcterms:modified xsi:type="dcterms:W3CDTF">2023-05-01T20:42:10Z</dcterms:modified>
</cp:coreProperties>
</file>