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89298" name="Text">
    </p:cNvPr>
          <p:cNvSpPr>
            <a:spLocks noGrp="1"/>
          </p:cNvSpPr>
          <p:nvPr/>
        </p:nvSpPr>
        <p:spPr>
          <a:xfrm rot="0">
            <a:off x="254000" y="2730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117621641" name="Text">
    </p:cNvPr>
          <p:cNvSpPr>
            <a:spLocks noGrp="1"/>
          </p:cNvSpPr>
          <p:nvPr/>
        </p:nvSpPr>
        <p:spPr>
          <a:xfrm rot="0">
            <a:off x="1104900" y="2730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1181965047" name="Text">
    </p:cNvPr>
          <p:cNvSpPr>
            <a:spLocks noGrp="1"/>
          </p:cNvSpPr>
          <p:nvPr/>
        </p:nvSpPr>
        <p:spPr>
          <a:xfrm rot="0">
            <a:off x="2755900" y="2730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Fechamento</a:t>
            </a:r>
          </a:p>
        </p:txBody>
      </p:sp>
      <p:sp>
        <p:nvSpPr>
          <p:cNvPr id="1062810179" name="Text">
    </p:cNvPr>
          <p:cNvSpPr>
            <a:spLocks noGrp="1"/>
          </p:cNvSpPr>
          <p:nvPr/>
        </p:nvSpPr>
        <p:spPr>
          <a:xfrm rot="0">
            <a:off x="3733800" y="2730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2029186354" name="Text">
    </p:cNvPr>
          <p:cNvSpPr>
            <a:spLocks noGrp="1"/>
          </p:cNvSpPr>
          <p:nvPr/>
        </p:nvSpPr>
        <p:spPr>
          <a:xfrm rot="0">
            <a:off x="4546600" y="2730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Prioridade</a:t>
            </a:r>
          </a:p>
        </p:txBody>
      </p:sp>
      <p:sp>
        <p:nvSpPr>
          <p:cNvPr id="347253671" name="Text">
    </p:cNvPr>
          <p:cNvSpPr>
            <a:spLocks noGrp="1"/>
          </p:cNvSpPr>
          <p:nvPr/>
        </p:nvSpPr>
        <p:spPr>
          <a:xfrm rot="0">
            <a:off x="1790700" y="2730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1579379598" name="Text">
    </p:cNvPr>
          <p:cNvSpPr>
            <a:spLocks noGrp="1"/>
          </p:cNvSpPr>
          <p:nvPr/>
        </p:nvSpPr>
        <p:spPr>
          <a:xfrm rot="0">
            <a:off x="5321300" y="2730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1735026666" name="Text">
    </p:cNvPr>
          <p:cNvSpPr>
            <a:spLocks noGrp="1"/>
          </p:cNvSpPr>
          <p:nvPr/>
        </p:nvSpPr>
        <p:spPr>
          <a:xfrm rot="0">
            <a:off x="6032500" y="2730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campus_descricao</a:t>
            </a:r>
          </a:p>
        </p:txBody>
      </p:sp>
      <p:sp>
        <p:nvSpPr>
          <p:cNvPr id="2060216496" name="Text">
    </p:cNvPr>
          <p:cNvSpPr>
            <a:spLocks noGrp="1"/>
          </p:cNvSpPr>
          <p:nvPr/>
        </p:nvSpPr>
        <p:spPr>
          <a:xfrm rot="0">
            <a:off x="254000" y="3238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32324044" name="Text">
    </p:cNvPr>
          <p:cNvSpPr>
            <a:spLocks noGrp="1"/>
          </p:cNvSpPr>
          <p:nvPr/>
        </p:nvSpPr>
        <p:spPr>
          <a:xfrm rot="0">
            <a:off x="1104900" y="323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2104328464" name="Text">
    </p:cNvPr>
          <p:cNvSpPr>
            <a:spLocks noGrp="1"/>
          </p:cNvSpPr>
          <p:nvPr/>
        </p:nvSpPr>
        <p:spPr>
          <a:xfrm rot="0">
            <a:off x="1790700" y="3238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40312005" name="Text">
    </p:cNvPr>
          <p:cNvSpPr>
            <a:spLocks noGrp="1"/>
          </p:cNvSpPr>
          <p:nvPr/>
        </p:nvSpPr>
        <p:spPr>
          <a:xfrm rot="0">
            <a:off x="3733800" y="323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463008519" name="Text">
    </p:cNvPr>
          <p:cNvSpPr>
            <a:spLocks noGrp="1"/>
          </p:cNvSpPr>
          <p:nvPr/>
        </p:nvSpPr>
        <p:spPr>
          <a:xfrm rot="0">
            <a:off x="5321300" y="3238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96420683" name="Text">
    </p:cNvPr>
          <p:cNvSpPr>
            <a:spLocks noGrp="1"/>
          </p:cNvSpPr>
          <p:nvPr/>
        </p:nvSpPr>
        <p:spPr>
          <a:xfrm rot="0">
            <a:off x="2755900" y="3238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339749343" name="Text">
    </p:cNvPr>
          <p:cNvSpPr>
            <a:spLocks noGrp="1"/>
          </p:cNvSpPr>
          <p:nvPr/>
        </p:nvSpPr>
        <p:spPr>
          <a:xfrm rot="0">
            <a:off x="4546600" y="3238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801169006" name="Text">
    </p:cNvPr>
          <p:cNvSpPr>
            <a:spLocks noGrp="1"/>
          </p:cNvSpPr>
          <p:nvPr/>
        </p:nvSpPr>
        <p:spPr>
          <a:xfrm rot="0">
            <a:off x="6032500" y="323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525017152" name="Text">
    </p:cNvPr>
          <p:cNvSpPr>
            <a:spLocks noGrp="1"/>
          </p:cNvSpPr>
          <p:nvPr/>
        </p:nvSpPr>
        <p:spPr>
          <a:xfrm rot="0">
            <a:off x="254000" y="3556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2100451788" name="Text">
    </p:cNvPr>
          <p:cNvSpPr>
            <a:spLocks noGrp="1"/>
          </p:cNvSpPr>
          <p:nvPr/>
        </p:nvSpPr>
        <p:spPr>
          <a:xfrm rot="0">
            <a:off x="1104900" y="355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1957011530" name="Text">
    </p:cNvPr>
          <p:cNvSpPr>
            <a:spLocks noGrp="1"/>
          </p:cNvSpPr>
          <p:nvPr/>
        </p:nvSpPr>
        <p:spPr>
          <a:xfrm rot="0">
            <a:off x="1790700" y="3556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33247258" name="Text">
    </p:cNvPr>
          <p:cNvSpPr>
            <a:spLocks noGrp="1"/>
          </p:cNvSpPr>
          <p:nvPr/>
        </p:nvSpPr>
        <p:spPr>
          <a:xfrm rot="0">
            <a:off x="3733800" y="355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7710674" name="Text">
    </p:cNvPr>
          <p:cNvSpPr>
            <a:spLocks noGrp="1"/>
          </p:cNvSpPr>
          <p:nvPr/>
        </p:nvSpPr>
        <p:spPr>
          <a:xfrm rot="0">
            <a:off x="5321300" y="3556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428173121" name="Text">
    </p:cNvPr>
          <p:cNvSpPr>
            <a:spLocks noGrp="1"/>
          </p:cNvSpPr>
          <p:nvPr/>
        </p:nvSpPr>
        <p:spPr>
          <a:xfrm rot="0">
            <a:off x="2755900" y="3556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880922128" name="Text">
    </p:cNvPr>
          <p:cNvSpPr>
            <a:spLocks noGrp="1"/>
          </p:cNvSpPr>
          <p:nvPr/>
        </p:nvSpPr>
        <p:spPr>
          <a:xfrm rot="0">
            <a:off x="4546600" y="3556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905942878" name="Text">
    </p:cNvPr>
          <p:cNvSpPr>
            <a:spLocks noGrp="1"/>
          </p:cNvSpPr>
          <p:nvPr/>
        </p:nvSpPr>
        <p:spPr>
          <a:xfrm rot="0">
            <a:off x="6032500" y="355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522893316" name="Text">
    </p:cNvPr>
          <p:cNvSpPr>
            <a:spLocks noGrp="1"/>
          </p:cNvSpPr>
          <p:nvPr/>
        </p:nvSpPr>
        <p:spPr>
          <a:xfrm rot="0">
            <a:off x="254000" y="3873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764878488" name="Text">
    </p:cNvPr>
          <p:cNvSpPr>
            <a:spLocks noGrp="1"/>
          </p:cNvSpPr>
          <p:nvPr/>
        </p:nvSpPr>
        <p:spPr>
          <a:xfrm rot="0">
            <a:off x="1104900" y="387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475636874" name="Text">
    </p:cNvPr>
          <p:cNvSpPr>
            <a:spLocks noGrp="1"/>
          </p:cNvSpPr>
          <p:nvPr/>
        </p:nvSpPr>
        <p:spPr>
          <a:xfrm rot="0">
            <a:off x="1790700" y="3873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94807184" name="Text">
    </p:cNvPr>
          <p:cNvSpPr>
            <a:spLocks noGrp="1"/>
          </p:cNvSpPr>
          <p:nvPr/>
        </p:nvSpPr>
        <p:spPr>
          <a:xfrm rot="0">
            <a:off x="3733800" y="387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784453992" name="Text">
    </p:cNvPr>
          <p:cNvSpPr>
            <a:spLocks noGrp="1"/>
          </p:cNvSpPr>
          <p:nvPr/>
        </p:nvSpPr>
        <p:spPr>
          <a:xfrm rot="0">
            <a:off x="5321300" y="3873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916134611" name="Text">
    </p:cNvPr>
          <p:cNvSpPr>
            <a:spLocks noGrp="1"/>
          </p:cNvSpPr>
          <p:nvPr/>
        </p:nvSpPr>
        <p:spPr>
          <a:xfrm rot="0">
            <a:off x="2755900" y="3873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6658087" name="Text">
    </p:cNvPr>
          <p:cNvSpPr>
            <a:spLocks noGrp="1"/>
          </p:cNvSpPr>
          <p:nvPr/>
        </p:nvSpPr>
        <p:spPr>
          <a:xfrm rot="0">
            <a:off x="4546600" y="3873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799594099" name="Text">
    </p:cNvPr>
          <p:cNvSpPr>
            <a:spLocks noGrp="1"/>
          </p:cNvSpPr>
          <p:nvPr/>
        </p:nvSpPr>
        <p:spPr>
          <a:xfrm rot="0">
            <a:off x="6032500" y="3873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972842614" name="Text">
    </p:cNvPr>
          <p:cNvSpPr>
            <a:spLocks noGrp="1"/>
          </p:cNvSpPr>
          <p:nvPr/>
        </p:nvSpPr>
        <p:spPr>
          <a:xfrm rot="0">
            <a:off x="254000" y="4191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418303818" name="Text">
    </p:cNvPr>
          <p:cNvSpPr>
            <a:spLocks noGrp="1"/>
          </p:cNvSpPr>
          <p:nvPr/>
        </p:nvSpPr>
        <p:spPr>
          <a:xfrm rot="0">
            <a:off x="1104900" y="419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1718292495" name="Text">
    </p:cNvPr>
          <p:cNvSpPr>
            <a:spLocks noGrp="1"/>
          </p:cNvSpPr>
          <p:nvPr/>
        </p:nvSpPr>
        <p:spPr>
          <a:xfrm rot="0">
            <a:off x="1790700" y="4191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129362256" name="Text">
    </p:cNvPr>
          <p:cNvSpPr>
            <a:spLocks noGrp="1"/>
          </p:cNvSpPr>
          <p:nvPr/>
        </p:nvSpPr>
        <p:spPr>
          <a:xfrm rot="0">
            <a:off x="3733800" y="419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76459337" name="Text">
    </p:cNvPr>
          <p:cNvSpPr>
            <a:spLocks noGrp="1"/>
          </p:cNvSpPr>
          <p:nvPr/>
        </p:nvSpPr>
        <p:spPr>
          <a:xfrm rot="0">
            <a:off x="5321300" y="4191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665252897" name="Text">
    </p:cNvPr>
          <p:cNvSpPr>
            <a:spLocks noGrp="1"/>
          </p:cNvSpPr>
          <p:nvPr/>
        </p:nvSpPr>
        <p:spPr>
          <a:xfrm rot="0">
            <a:off x="2755900" y="4191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105573597" name="Text">
    </p:cNvPr>
          <p:cNvSpPr>
            <a:spLocks noGrp="1"/>
          </p:cNvSpPr>
          <p:nvPr/>
        </p:nvSpPr>
        <p:spPr>
          <a:xfrm rot="0">
            <a:off x="4546600" y="4191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346930935" name="Text">
    </p:cNvPr>
          <p:cNvSpPr>
            <a:spLocks noGrp="1"/>
          </p:cNvSpPr>
          <p:nvPr/>
        </p:nvSpPr>
        <p:spPr>
          <a:xfrm rot="0">
            <a:off x="6032500" y="419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243101518" name="Text">
    </p:cNvPr>
          <p:cNvSpPr>
            <a:spLocks noGrp="1"/>
          </p:cNvSpPr>
          <p:nvPr/>
        </p:nvSpPr>
        <p:spPr>
          <a:xfrm rot="0">
            <a:off x="254000" y="4508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2086295010" name="Text">
    </p:cNvPr>
          <p:cNvSpPr>
            <a:spLocks noGrp="1"/>
          </p:cNvSpPr>
          <p:nvPr/>
        </p:nvSpPr>
        <p:spPr>
          <a:xfrm rot="0">
            <a:off x="1104900" y="450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247244854" name="Text">
    </p:cNvPr>
          <p:cNvSpPr>
            <a:spLocks noGrp="1"/>
          </p:cNvSpPr>
          <p:nvPr/>
        </p:nvSpPr>
        <p:spPr>
          <a:xfrm rot="0">
            <a:off x="1790700" y="4508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3404233" name="Text">
    </p:cNvPr>
          <p:cNvSpPr>
            <a:spLocks noGrp="1"/>
          </p:cNvSpPr>
          <p:nvPr/>
        </p:nvSpPr>
        <p:spPr>
          <a:xfrm rot="0">
            <a:off x="3733800" y="450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83055119" name="Text">
    </p:cNvPr>
          <p:cNvSpPr>
            <a:spLocks noGrp="1"/>
          </p:cNvSpPr>
          <p:nvPr/>
        </p:nvSpPr>
        <p:spPr>
          <a:xfrm rot="0">
            <a:off x="5321300" y="4508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219199373" name="Text">
    </p:cNvPr>
          <p:cNvSpPr>
            <a:spLocks noGrp="1"/>
          </p:cNvSpPr>
          <p:nvPr/>
        </p:nvSpPr>
        <p:spPr>
          <a:xfrm rot="0">
            <a:off x="2755900" y="4508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942385984" name="Text">
    </p:cNvPr>
          <p:cNvSpPr>
            <a:spLocks noGrp="1"/>
          </p:cNvSpPr>
          <p:nvPr/>
        </p:nvSpPr>
        <p:spPr>
          <a:xfrm rot="0">
            <a:off x="4546600" y="4508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782315041" name="Text">
    </p:cNvPr>
          <p:cNvSpPr>
            <a:spLocks noGrp="1"/>
          </p:cNvSpPr>
          <p:nvPr/>
        </p:nvSpPr>
        <p:spPr>
          <a:xfrm rot="0">
            <a:off x="6032500" y="450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19502084" name="Text">
    </p:cNvPr>
          <p:cNvSpPr>
            <a:spLocks noGrp="1"/>
          </p:cNvSpPr>
          <p:nvPr/>
        </p:nvSpPr>
        <p:spPr>
          <a:xfrm rot="0">
            <a:off x="254000" y="4826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574315843" name="Text">
    </p:cNvPr>
          <p:cNvSpPr>
            <a:spLocks noGrp="1"/>
          </p:cNvSpPr>
          <p:nvPr/>
        </p:nvSpPr>
        <p:spPr>
          <a:xfrm rot="0">
            <a:off x="1104900" y="482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1734863683" name="Text">
    </p:cNvPr>
          <p:cNvSpPr>
            <a:spLocks noGrp="1"/>
          </p:cNvSpPr>
          <p:nvPr/>
        </p:nvSpPr>
        <p:spPr>
          <a:xfrm rot="0">
            <a:off x="1790700" y="4826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68444862" name="Text">
    </p:cNvPr>
          <p:cNvSpPr>
            <a:spLocks noGrp="1"/>
          </p:cNvSpPr>
          <p:nvPr/>
        </p:nvSpPr>
        <p:spPr>
          <a:xfrm rot="0">
            <a:off x="3733800" y="482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70724310" name="Text">
    </p:cNvPr>
          <p:cNvSpPr>
            <a:spLocks noGrp="1"/>
          </p:cNvSpPr>
          <p:nvPr/>
        </p:nvSpPr>
        <p:spPr>
          <a:xfrm rot="0">
            <a:off x="5321300" y="4826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338608755" name="Text">
    </p:cNvPr>
          <p:cNvSpPr>
            <a:spLocks noGrp="1"/>
          </p:cNvSpPr>
          <p:nvPr/>
        </p:nvSpPr>
        <p:spPr>
          <a:xfrm rot="0">
            <a:off x="2755900" y="4826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65680735" name="Text">
    </p:cNvPr>
          <p:cNvSpPr>
            <a:spLocks noGrp="1"/>
          </p:cNvSpPr>
          <p:nvPr/>
        </p:nvSpPr>
        <p:spPr>
          <a:xfrm rot="0">
            <a:off x="4546600" y="4826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457306633" name="Text">
    </p:cNvPr>
          <p:cNvSpPr>
            <a:spLocks noGrp="1"/>
          </p:cNvSpPr>
          <p:nvPr/>
        </p:nvSpPr>
        <p:spPr>
          <a:xfrm rot="0">
            <a:off x="6032500" y="482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901586796" name="Text">
    </p:cNvPr>
          <p:cNvSpPr>
            <a:spLocks noGrp="1"/>
          </p:cNvSpPr>
          <p:nvPr/>
        </p:nvSpPr>
        <p:spPr>
          <a:xfrm rot="0">
            <a:off x="254000" y="5143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324667140" name="Text">
    </p:cNvPr>
          <p:cNvSpPr>
            <a:spLocks noGrp="1"/>
          </p:cNvSpPr>
          <p:nvPr/>
        </p:nvSpPr>
        <p:spPr>
          <a:xfrm rot="0">
            <a:off x="1104900" y="514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2072158600" name="Text">
    </p:cNvPr>
          <p:cNvSpPr>
            <a:spLocks noGrp="1"/>
          </p:cNvSpPr>
          <p:nvPr/>
        </p:nvSpPr>
        <p:spPr>
          <a:xfrm rot="0">
            <a:off x="1790700" y="5143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27286801" name="Text">
    </p:cNvPr>
          <p:cNvSpPr>
            <a:spLocks noGrp="1"/>
          </p:cNvSpPr>
          <p:nvPr/>
        </p:nvSpPr>
        <p:spPr>
          <a:xfrm rot="0">
            <a:off x="3733800" y="514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988226174" name="Text">
    </p:cNvPr>
          <p:cNvSpPr>
            <a:spLocks noGrp="1"/>
          </p:cNvSpPr>
          <p:nvPr/>
        </p:nvSpPr>
        <p:spPr>
          <a:xfrm rot="0">
            <a:off x="5321300" y="5143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271759098" name="Text">
    </p:cNvPr>
          <p:cNvSpPr>
            <a:spLocks noGrp="1"/>
          </p:cNvSpPr>
          <p:nvPr/>
        </p:nvSpPr>
        <p:spPr>
          <a:xfrm rot="0">
            <a:off x="2755900" y="5143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550421495" name="Text">
    </p:cNvPr>
          <p:cNvSpPr>
            <a:spLocks noGrp="1"/>
          </p:cNvSpPr>
          <p:nvPr/>
        </p:nvSpPr>
        <p:spPr>
          <a:xfrm rot="0">
            <a:off x="4546600" y="5143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721998836" name="Text">
    </p:cNvPr>
          <p:cNvSpPr>
            <a:spLocks noGrp="1"/>
          </p:cNvSpPr>
          <p:nvPr/>
        </p:nvSpPr>
        <p:spPr>
          <a:xfrm rot="0">
            <a:off x="6032500" y="5143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2144809680" name="Text">
    </p:cNvPr>
          <p:cNvSpPr>
            <a:spLocks noGrp="1"/>
          </p:cNvSpPr>
          <p:nvPr/>
        </p:nvSpPr>
        <p:spPr>
          <a:xfrm rot="0">
            <a:off x="254000" y="5461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155793218" name="Text">
    </p:cNvPr>
          <p:cNvSpPr>
            <a:spLocks noGrp="1"/>
          </p:cNvSpPr>
          <p:nvPr/>
        </p:nvSpPr>
        <p:spPr>
          <a:xfrm rot="0">
            <a:off x="1104900" y="546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634049233" name="Text">
    </p:cNvPr>
          <p:cNvSpPr>
            <a:spLocks noGrp="1"/>
          </p:cNvSpPr>
          <p:nvPr/>
        </p:nvSpPr>
        <p:spPr>
          <a:xfrm rot="0">
            <a:off x="1790700" y="5461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51602617" name="Text">
    </p:cNvPr>
          <p:cNvSpPr>
            <a:spLocks noGrp="1"/>
          </p:cNvSpPr>
          <p:nvPr/>
        </p:nvSpPr>
        <p:spPr>
          <a:xfrm rot="0">
            <a:off x="3733800" y="546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466067866" name="Text">
    </p:cNvPr>
          <p:cNvSpPr>
            <a:spLocks noGrp="1"/>
          </p:cNvSpPr>
          <p:nvPr/>
        </p:nvSpPr>
        <p:spPr>
          <a:xfrm rot="0">
            <a:off x="5321300" y="5461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2122741831" name="Text">
    </p:cNvPr>
          <p:cNvSpPr>
            <a:spLocks noGrp="1"/>
          </p:cNvSpPr>
          <p:nvPr/>
        </p:nvSpPr>
        <p:spPr>
          <a:xfrm rot="0">
            <a:off x="2755900" y="5461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76126006" name="Text">
    </p:cNvPr>
          <p:cNvSpPr>
            <a:spLocks noGrp="1"/>
          </p:cNvSpPr>
          <p:nvPr/>
        </p:nvSpPr>
        <p:spPr>
          <a:xfrm rot="0">
            <a:off x="4546600" y="5461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534110964" name="Text">
    </p:cNvPr>
          <p:cNvSpPr>
            <a:spLocks noGrp="1"/>
          </p:cNvSpPr>
          <p:nvPr/>
        </p:nvSpPr>
        <p:spPr>
          <a:xfrm rot="0">
            <a:off x="6032500" y="546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321327488" name="Text">
    </p:cNvPr>
          <p:cNvSpPr>
            <a:spLocks noGrp="1"/>
          </p:cNvSpPr>
          <p:nvPr/>
        </p:nvSpPr>
        <p:spPr>
          <a:xfrm rot="0">
            <a:off x="254000" y="5778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1777202258" name="Text">
    </p:cNvPr>
          <p:cNvSpPr>
            <a:spLocks noGrp="1"/>
          </p:cNvSpPr>
          <p:nvPr/>
        </p:nvSpPr>
        <p:spPr>
          <a:xfrm rot="0">
            <a:off x="1104900" y="577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88304083" name="Text">
    </p:cNvPr>
          <p:cNvSpPr>
            <a:spLocks noGrp="1"/>
          </p:cNvSpPr>
          <p:nvPr/>
        </p:nvSpPr>
        <p:spPr>
          <a:xfrm rot="0">
            <a:off x="1790700" y="5778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15522904" name="Text">
    </p:cNvPr>
          <p:cNvSpPr>
            <a:spLocks noGrp="1"/>
          </p:cNvSpPr>
          <p:nvPr/>
        </p:nvSpPr>
        <p:spPr>
          <a:xfrm rot="0">
            <a:off x="3733800" y="577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636018686" name="Text">
    </p:cNvPr>
          <p:cNvSpPr>
            <a:spLocks noGrp="1"/>
          </p:cNvSpPr>
          <p:nvPr/>
        </p:nvSpPr>
        <p:spPr>
          <a:xfrm rot="0">
            <a:off x="5321300" y="5778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85439414" name="Text">
    </p:cNvPr>
          <p:cNvSpPr>
            <a:spLocks noGrp="1"/>
          </p:cNvSpPr>
          <p:nvPr/>
        </p:nvSpPr>
        <p:spPr>
          <a:xfrm rot="0">
            <a:off x="2755900" y="5778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681459301" name="Text">
    </p:cNvPr>
          <p:cNvSpPr>
            <a:spLocks noGrp="1"/>
          </p:cNvSpPr>
          <p:nvPr/>
        </p:nvSpPr>
        <p:spPr>
          <a:xfrm rot="0">
            <a:off x="4546600" y="5778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756182456" name="Text">
    </p:cNvPr>
          <p:cNvSpPr>
            <a:spLocks noGrp="1"/>
          </p:cNvSpPr>
          <p:nvPr/>
        </p:nvSpPr>
        <p:spPr>
          <a:xfrm rot="0">
            <a:off x="6032500" y="577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350315046" name="Text">
    </p:cNvPr>
          <p:cNvSpPr>
            <a:spLocks noGrp="1"/>
          </p:cNvSpPr>
          <p:nvPr/>
        </p:nvSpPr>
        <p:spPr>
          <a:xfrm rot="0">
            <a:off x="254000" y="6096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1492301695" name="Text">
    </p:cNvPr>
          <p:cNvSpPr>
            <a:spLocks noGrp="1"/>
          </p:cNvSpPr>
          <p:nvPr/>
        </p:nvSpPr>
        <p:spPr>
          <a:xfrm rot="0">
            <a:off x="1104900" y="609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653074552" name="Text">
    </p:cNvPr>
          <p:cNvSpPr>
            <a:spLocks noGrp="1"/>
          </p:cNvSpPr>
          <p:nvPr/>
        </p:nvSpPr>
        <p:spPr>
          <a:xfrm rot="0">
            <a:off x="1790700" y="6096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435075647" name="Text">
    </p:cNvPr>
          <p:cNvSpPr>
            <a:spLocks noGrp="1"/>
          </p:cNvSpPr>
          <p:nvPr/>
        </p:nvSpPr>
        <p:spPr>
          <a:xfrm rot="0">
            <a:off x="3733800" y="609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4581094" name="Text">
    </p:cNvPr>
          <p:cNvSpPr>
            <a:spLocks noGrp="1"/>
          </p:cNvSpPr>
          <p:nvPr/>
        </p:nvSpPr>
        <p:spPr>
          <a:xfrm rot="0">
            <a:off x="5321300" y="6096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604166567" name="Text">
    </p:cNvPr>
          <p:cNvSpPr>
            <a:spLocks noGrp="1"/>
          </p:cNvSpPr>
          <p:nvPr/>
        </p:nvSpPr>
        <p:spPr>
          <a:xfrm rot="0">
            <a:off x="2755900" y="6096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924808553" name="Text">
    </p:cNvPr>
          <p:cNvSpPr>
            <a:spLocks noGrp="1"/>
          </p:cNvSpPr>
          <p:nvPr/>
        </p:nvSpPr>
        <p:spPr>
          <a:xfrm rot="0">
            <a:off x="4546600" y="6096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918196932" name="Text">
    </p:cNvPr>
          <p:cNvSpPr>
            <a:spLocks noGrp="1"/>
          </p:cNvSpPr>
          <p:nvPr/>
        </p:nvSpPr>
        <p:spPr>
          <a:xfrm rot="0">
            <a:off x="6032500" y="609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111327360" name="Text">
    </p:cNvPr>
          <p:cNvSpPr>
            <a:spLocks noGrp="1"/>
          </p:cNvSpPr>
          <p:nvPr/>
        </p:nvSpPr>
        <p:spPr>
          <a:xfrm rot="0">
            <a:off x="254000" y="6413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1413661561" name="Text">
    </p:cNvPr>
          <p:cNvSpPr>
            <a:spLocks noGrp="1"/>
          </p:cNvSpPr>
          <p:nvPr/>
        </p:nvSpPr>
        <p:spPr>
          <a:xfrm rot="0">
            <a:off x="1104900" y="641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1798268966" name="Text">
    </p:cNvPr>
          <p:cNvSpPr>
            <a:spLocks noGrp="1"/>
          </p:cNvSpPr>
          <p:nvPr/>
        </p:nvSpPr>
        <p:spPr>
          <a:xfrm rot="0">
            <a:off x="1790700" y="6413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969147331" name="Text">
    </p:cNvPr>
          <p:cNvSpPr>
            <a:spLocks noGrp="1"/>
          </p:cNvSpPr>
          <p:nvPr/>
        </p:nvSpPr>
        <p:spPr>
          <a:xfrm rot="0">
            <a:off x="3733800" y="641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88708200" name="Text">
    </p:cNvPr>
          <p:cNvSpPr>
            <a:spLocks noGrp="1"/>
          </p:cNvSpPr>
          <p:nvPr/>
        </p:nvSpPr>
        <p:spPr>
          <a:xfrm rot="0">
            <a:off x="5321300" y="6413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961555671" name="Text">
    </p:cNvPr>
          <p:cNvSpPr>
            <a:spLocks noGrp="1"/>
          </p:cNvSpPr>
          <p:nvPr/>
        </p:nvSpPr>
        <p:spPr>
          <a:xfrm rot="0">
            <a:off x="2755900" y="6413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51718822" name="Text">
    </p:cNvPr>
          <p:cNvSpPr>
            <a:spLocks noGrp="1"/>
          </p:cNvSpPr>
          <p:nvPr/>
        </p:nvSpPr>
        <p:spPr>
          <a:xfrm rot="0">
            <a:off x="4546600" y="6413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300342897" name="Text">
    </p:cNvPr>
          <p:cNvSpPr>
            <a:spLocks noGrp="1"/>
          </p:cNvSpPr>
          <p:nvPr/>
        </p:nvSpPr>
        <p:spPr>
          <a:xfrm rot="0">
            <a:off x="6032500" y="6413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276499429" name="Text">
    </p:cNvPr>
          <p:cNvSpPr>
            <a:spLocks noGrp="1"/>
          </p:cNvSpPr>
          <p:nvPr/>
        </p:nvSpPr>
        <p:spPr>
          <a:xfrm rot="0">
            <a:off x="254000" y="6731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764269673" name="Text">
    </p:cNvPr>
          <p:cNvSpPr>
            <a:spLocks noGrp="1"/>
          </p:cNvSpPr>
          <p:nvPr/>
        </p:nvSpPr>
        <p:spPr>
          <a:xfrm rot="0">
            <a:off x="1104900" y="673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980701404" name="Text">
    </p:cNvPr>
          <p:cNvSpPr>
            <a:spLocks noGrp="1"/>
          </p:cNvSpPr>
          <p:nvPr/>
        </p:nvSpPr>
        <p:spPr>
          <a:xfrm rot="0">
            <a:off x="1790700" y="6731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11506303" name="Text">
    </p:cNvPr>
          <p:cNvSpPr>
            <a:spLocks noGrp="1"/>
          </p:cNvSpPr>
          <p:nvPr/>
        </p:nvSpPr>
        <p:spPr>
          <a:xfrm rot="0">
            <a:off x="3733800" y="673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97488025" name="Text">
    </p:cNvPr>
          <p:cNvSpPr>
            <a:spLocks noGrp="1"/>
          </p:cNvSpPr>
          <p:nvPr/>
        </p:nvSpPr>
        <p:spPr>
          <a:xfrm rot="0">
            <a:off x="5321300" y="6731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744192092" name="Text">
    </p:cNvPr>
          <p:cNvSpPr>
            <a:spLocks noGrp="1"/>
          </p:cNvSpPr>
          <p:nvPr/>
        </p:nvSpPr>
        <p:spPr>
          <a:xfrm rot="0">
            <a:off x="2755900" y="6731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691730116" name="Text">
    </p:cNvPr>
          <p:cNvSpPr>
            <a:spLocks noGrp="1"/>
          </p:cNvSpPr>
          <p:nvPr/>
        </p:nvSpPr>
        <p:spPr>
          <a:xfrm rot="0">
            <a:off x="4546600" y="6731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579078401" name="Text">
    </p:cNvPr>
          <p:cNvSpPr>
            <a:spLocks noGrp="1"/>
          </p:cNvSpPr>
          <p:nvPr/>
        </p:nvSpPr>
        <p:spPr>
          <a:xfrm rot="0">
            <a:off x="6032500" y="673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967775981" name="Text">
    </p:cNvPr>
          <p:cNvSpPr>
            <a:spLocks noGrp="1"/>
          </p:cNvSpPr>
          <p:nvPr/>
        </p:nvSpPr>
        <p:spPr>
          <a:xfrm rot="0">
            <a:off x="254000" y="7048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369770289" name="Text">
    </p:cNvPr>
          <p:cNvSpPr>
            <a:spLocks noGrp="1"/>
          </p:cNvSpPr>
          <p:nvPr/>
        </p:nvSpPr>
        <p:spPr>
          <a:xfrm rot="0">
            <a:off x="1104900" y="704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2059056452" name="Text">
    </p:cNvPr>
          <p:cNvSpPr>
            <a:spLocks noGrp="1"/>
          </p:cNvSpPr>
          <p:nvPr/>
        </p:nvSpPr>
        <p:spPr>
          <a:xfrm rot="0">
            <a:off x="1790700" y="7048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010301006" name="Text">
    </p:cNvPr>
          <p:cNvSpPr>
            <a:spLocks noGrp="1"/>
          </p:cNvSpPr>
          <p:nvPr/>
        </p:nvSpPr>
        <p:spPr>
          <a:xfrm rot="0">
            <a:off x="3733800" y="704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768789591" name="Text">
    </p:cNvPr>
          <p:cNvSpPr>
            <a:spLocks noGrp="1"/>
          </p:cNvSpPr>
          <p:nvPr/>
        </p:nvSpPr>
        <p:spPr>
          <a:xfrm rot="0">
            <a:off x="5321300" y="7048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785035585" name="Text">
    </p:cNvPr>
          <p:cNvSpPr>
            <a:spLocks noGrp="1"/>
          </p:cNvSpPr>
          <p:nvPr/>
        </p:nvSpPr>
        <p:spPr>
          <a:xfrm rot="0">
            <a:off x="2755900" y="7048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46528505" name="Text">
    </p:cNvPr>
          <p:cNvSpPr>
            <a:spLocks noGrp="1"/>
          </p:cNvSpPr>
          <p:nvPr/>
        </p:nvSpPr>
        <p:spPr>
          <a:xfrm rot="0">
            <a:off x="4546600" y="7048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305117761" name="Text">
    </p:cNvPr>
          <p:cNvSpPr>
            <a:spLocks noGrp="1"/>
          </p:cNvSpPr>
          <p:nvPr/>
        </p:nvSpPr>
        <p:spPr>
          <a:xfrm rot="0">
            <a:off x="6032500" y="704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716238669" name="Text">
    </p:cNvPr>
          <p:cNvSpPr>
            <a:spLocks noGrp="1"/>
          </p:cNvSpPr>
          <p:nvPr/>
        </p:nvSpPr>
        <p:spPr>
          <a:xfrm rot="0">
            <a:off x="254000" y="7366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</a:t>
            </a:r>
          </a:p>
        </p:txBody>
      </p:sp>
      <p:sp>
        <p:nvSpPr>
          <p:cNvPr id="1177468448" name="Text">
    </p:cNvPr>
          <p:cNvSpPr>
            <a:spLocks noGrp="1"/>
          </p:cNvSpPr>
          <p:nvPr/>
        </p:nvSpPr>
        <p:spPr>
          <a:xfrm rot="0">
            <a:off x="1104900" y="736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Projetor Estragado</a:t>
            </a:r>
          </a:p>
        </p:txBody>
      </p:sp>
      <p:sp>
        <p:nvSpPr>
          <p:cNvPr id="650398431" name="Text">
    </p:cNvPr>
          <p:cNvSpPr>
            <a:spLocks noGrp="1"/>
          </p:cNvSpPr>
          <p:nvPr/>
        </p:nvSpPr>
        <p:spPr>
          <a:xfrm rot="0">
            <a:off x="1790700" y="7366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54666587" name="Text">
    </p:cNvPr>
          <p:cNvSpPr>
            <a:spLocks noGrp="1"/>
          </p:cNvSpPr>
          <p:nvPr/>
        </p:nvSpPr>
        <p:spPr>
          <a:xfrm rot="0">
            <a:off x="3733800" y="736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4816082" name="Text">
    </p:cNvPr>
          <p:cNvSpPr>
            <a:spLocks noGrp="1"/>
          </p:cNvSpPr>
          <p:nvPr/>
        </p:nvSpPr>
        <p:spPr>
          <a:xfrm rot="0">
            <a:off x="5321300" y="7366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23405611" name="Text">
    </p:cNvPr>
          <p:cNvSpPr>
            <a:spLocks noGrp="1"/>
          </p:cNvSpPr>
          <p:nvPr/>
        </p:nvSpPr>
        <p:spPr>
          <a:xfrm rot="0">
            <a:off x="2755900" y="7366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388596676" name="Text">
    </p:cNvPr>
          <p:cNvSpPr>
            <a:spLocks noGrp="1"/>
          </p:cNvSpPr>
          <p:nvPr/>
        </p:nvSpPr>
        <p:spPr>
          <a:xfrm rot="0">
            <a:off x="4546600" y="7366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646563005" name="Text">
    </p:cNvPr>
          <p:cNvSpPr>
            <a:spLocks noGrp="1"/>
          </p:cNvSpPr>
          <p:nvPr/>
        </p:nvSpPr>
        <p:spPr>
          <a:xfrm rot="0">
            <a:off x="6032500" y="736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517171215" name="Text">
    </p:cNvPr>
          <p:cNvSpPr>
            <a:spLocks noGrp="1"/>
          </p:cNvSpPr>
          <p:nvPr/>
        </p:nvSpPr>
        <p:spPr>
          <a:xfrm rot="0">
            <a:off x="254000" y="7683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230291096" name="Text">
    </p:cNvPr>
          <p:cNvSpPr>
            <a:spLocks noGrp="1"/>
          </p:cNvSpPr>
          <p:nvPr/>
        </p:nvSpPr>
        <p:spPr>
          <a:xfrm rot="0">
            <a:off x="1104900" y="768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529897156" name="Text">
    </p:cNvPr>
          <p:cNvSpPr>
            <a:spLocks noGrp="1"/>
          </p:cNvSpPr>
          <p:nvPr/>
        </p:nvSpPr>
        <p:spPr>
          <a:xfrm rot="0">
            <a:off x="1790700" y="7683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159795361" name="Text">
    </p:cNvPr>
          <p:cNvSpPr>
            <a:spLocks noGrp="1"/>
          </p:cNvSpPr>
          <p:nvPr/>
        </p:nvSpPr>
        <p:spPr>
          <a:xfrm rot="0">
            <a:off x="3733800" y="7683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119052155" name="Text">
    </p:cNvPr>
          <p:cNvSpPr>
            <a:spLocks noGrp="1"/>
          </p:cNvSpPr>
          <p:nvPr/>
        </p:nvSpPr>
        <p:spPr>
          <a:xfrm rot="0">
            <a:off x="5321300" y="7683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040767237" name="Text">
    </p:cNvPr>
          <p:cNvSpPr>
            <a:spLocks noGrp="1"/>
          </p:cNvSpPr>
          <p:nvPr/>
        </p:nvSpPr>
        <p:spPr>
          <a:xfrm rot="0">
            <a:off x="2755900" y="7683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920647444" name="Text">
    </p:cNvPr>
          <p:cNvSpPr>
            <a:spLocks noGrp="1"/>
          </p:cNvSpPr>
          <p:nvPr/>
        </p:nvSpPr>
        <p:spPr>
          <a:xfrm rot="0">
            <a:off x="4546600" y="7683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701914673" name="Text">
    </p:cNvPr>
          <p:cNvSpPr>
            <a:spLocks noGrp="1"/>
          </p:cNvSpPr>
          <p:nvPr/>
        </p:nvSpPr>
        <p:spPr>
          <a:xfrm rot="0">
            <a:off x="6032500" y="7683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952236140" name="Text">
    </p:cNvPr>
          <p:cNvSpPr>
            <a:spLocks noGrp="1"/>
          </p:cNvSpPr>
          <p:nvPr/>
        </p:nvSpPr>
        <p:spPr>
          <a:xfrm rot="0">
            <a:off x="254000" y="8001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184667536" name="Text">
    </p:cNvPr>
          <p:cNvSpPr>
            <a:spLocks noGrp="1"/>
          </p:cNvSpPr>
          <p:nvPr/>
        </p:nvSpPr>
        <p:spPr>
          <a:xfrm rot="0">
            <a:off x="1104900" y="800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386386215" name="Text">
    </p:cNvPr>
          <p:cNvSpPr>
            <a:spLocks noGrp="1"/>
          </p:cNvSpPr>
          <p:nvPr/>
        </p:nvSpPr>
        <p:spPr>
          <a:xfrm rot="0">
            <a:off x="1790700" y="8001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95545555" name="Text">
    </p:cNvPr>
          <p:cNvSpPr>
            <a:spLocks noGrp="1"/>
          </p:cNvSpPr>
          <p:nvPr/>
        </p:nvSpPr>
        <p:spPr>
          <a:xfrm rot="0">
            <a:off x="3733800" y="8001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00956663" name="Text">
    </p:cNvPr>
          <p:cNvSpPr>
            <a:spLocks noGrp="1"/>
          </p:cNvSpPr>
          <p:nvPr/>
        </p:nvSpPr>
        <p:spPr>
          <a:xfrm rot="0">
            <a:off x="5321300" y="8001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442738801" name="Text">
    </p:cNvPr>
          <p:cNvSpPr>
            <a:spLocks noGrp="1"/>
          </p:cNvSpPr>
          <p:nvPr/>
        </p:nvSpPr>
        <p:spPr>
          <a:xfrm rot="0">
            <a:off x="2755900" y="8001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873170130" name="Text">
    </p:cNvPr>
          <p:cNvSpPr>
            <a:spLocks noGrp="1"/>
          </p:cNvSpPr>
          <p:nvPr/>
        </p:nvSpPr>
        <p:spPr>
          <a:xfrm rot="0">
            <a:off x="4546600" y="8001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614614959" name="Text">
    </p:cNvPr>
          <p:cNvSpPr>
            <a:spLocks noGrp="1"/>
          </p:cNvSpPr>
          <p:nvPr/>
        </p:nvSpPr>
        <p:spPr>
          <a:xfrm rot="0">
            <a:off x="6032500" y="800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230252421" name="Text">
    </p:cNvPr>
          <p:cNvSpPr>
            <a:spLocks noGrp="1"/>
          </p:cNvSpPr>
          <p:nvPr/>
        </p:nvSpPr>
        <p:spPr>
          <a:xfrm rot="0">
            <a:off x="254000" y="83185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879886431" name="Text">
    </p:cNvPr>
          <p:cNvSpPr>
            <a:spLocks noGrp="1"/>
          </p:cNvSpPr>
          <p:nvPr/>
        </p:nvSpPr>
        <p:spPr>
          <a:xfrm rot="0">
            <a:off x="1104900" y="831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678852575" name="Text">
    </p:cNvPr>
          <p:cNvSpPr>
            <a:spLocks noGrp="1"/>
          </p:cNvSpPr>
          <p:nvPr/>
        </p:nvSpPr>
        <p:spPr>
          <a:xfrm rot="0">
            <a:off x="1790700" y="83185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042095161" name="Text">
    </p:cNvPr>
          <p:cNvSpPr>
            <a:spLocks noGrp="1"/>
          </p:cNvSpPr>
          <p:nvPr/>
        </p:nvSpPr>
        <p:spPr>
          <a:xfrm rot="0">
            <a:off x="3733800" y="83185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09724573" name="Text">
    </p:cNvPr>
          <p:cNvSpPr>
            <a:spLocks noGrp="1"/>
          </p:cNvSpPr>
          <p:nvPr/>
        </p:nvSpPr>
        <p:spPr>
          <a:xfrm rot="0">
            <a:off x="5321300" y="83185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408326129" name="Text">
    </p:cNvPr>
          <p:cNvSpPr>
            <a:spLocks noGrp="1"/>
          </p:cNvSpPr>
          <p:nvPr/>
        </p:nvSpPr>
        <p:spPr>
          <a:xfrm rot="0">
            <a:off x="2755900" y="83185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72492869" name="Text">
    </p:cNvPr>
          <p:cNvSpPr>
            <a:spLocks noGrp="1"/>
          </p:cNvSpPr>
          <p:nvPr/>
        </p:nvSpPr>
        <p:spPr>
          <a:xfrm rot="0">
            <a:off x="4546600" y="83185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132209480" name="Text">
    </p:cNvPr>
          <p:cNvSpPr>
            <a:spLocks noGrp="1"/>
          </p:cNvSpPr>
          <p:nvPr/>
        </p:nvSpPr>
        <p:spPr>
          <a:xfrm rot="0">
            <a:off x="6032500" y="831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985112871" name="Text">
    </p:cNvPr>
          <p:cNvSpPr>
            <a:spLocks noGrp="1"/>
          </p:cNvSpPr>
          <p:nvPr/>
        </p:nvSpPr>
        <p:spPr>
          <a:xfrm rot="0">
            <a:off x="254000" y="86360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840588174" name="Text">
    </p:cNvPr>
          <p:cNvSpPr>
            <a:spLocks noGrp="1"/>
          </p:cNvSpPr>
          <p:nvPr/>
        </p:nvSpPr>
        <p:spPr>
          <a:xfrm rot="0">
            <a:off x="1104900" y="863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63505383" name="Text">
    </p:cNvPr>
          <p:cNvSpPr>
            <a:spLocks noGrp="1"/>
          </p:cNvSpPr>
          <p:nvPr/>
        </p:nvSpPr>
        <p:spPr>
          <a:xfrm rot="0">
            <a:off x="1790700" y="8636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23691967" name="Text">
    </p:cNvPr>
          <p:cNvSpPr>
            <a:spLocks noGrp="1"/>
          </p:cNvSpPr>
          <p:nvPr/>
        </p:nvSpPr>
        <p:spPr>
          <a:xfrm rot="0">
            <a:off x="3733800" y="86360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23208362" name="Text">
    </p:cNvPr>
          <p:cNvSpPr>
            <a:spLocks noGrp="1"/>
          </p:cNvSpPr>
          <p:nvPr/>
        </p:nvSpPr>
        <p:spPr>
          <a:xfrm rot="0">
            <a:off x="5321300" y="86360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764889316" name="Text">
    </p:cNvPr>
          <p:cNvSpPr>
            <a:spLocks noGrp="1"/>
          </p:cNvSpPr>
          <p:nvPr/>
        </p:nvSpPr>
        <p:spPr>
          <a:xfrm rot="0">
            <a:off x="2755900" y="8636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450601648" name="Text">
    </p:cNvPr>
          <p:cNvSpPr>
            <a:spLocks noGrp="1"/>
          </p:cNvSpPr>
          <p:nvPr/>
        </p:nvSpPr>
        <p:spPr>
          <a:xfrm rot="0">
            <a:off x="4546600" y="86360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027537192" name="Text">
    </p:cNvPr>
          <p:cNvSpPr>
            <a:spLocks noGrp="1"/>
          </p:cNvSpPr>
          <p:nvPr/>
        </p:nvSpPr>
        <p:spPr>
          <a:xfrm rot="0">
            <a:off x="6032500" y="863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075348" name="Text">
    </p:cNvPr>
          <p:cNvSpPr>
            <a:spLocks noGrp="1"/>
          </p:cNvSpPr>
          <p:nvPr/>
        </p:nvSpPr>
        <p:spPr>
          <a:xfrm rot="0">
            <a:off x="254000" y="1727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1317881029" name="Text">
    </p:cNvPr>
          <p:cNvSpPr>
            <a:spLocks noGrp="1"/>
          </p:cNvSpPr>
          <p:nvPr/>
        </p:nvSpPr>
        <p:spPr>
          <a:xfrm rot="0">
            <a:off x="11049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480119245" name="Text">
    </p:cNvPr>
          <p:cNvSpPr>
            <a:spLocks noGrp="1"/>
          </p:cNvSpPr>
          <p:nvPr/>
        </p:nvSpPr>
        <p:spPr>
          <a:xfrm rot="0">
            <a:off x="2755900" y="1727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Fechamento</a:t>
            </a:r>
          </a:p>
        </p:txBody>
      </p:sp>
      <p:sp>
        <p:nvSpPr>
          <p:cNvPr id="1268088936" name="Text">
    </p:cNvPr>
          <p:cNvSpPr>
            <a:spLocks noGrp="1"/>
          </p:cNvSpPr>
          <p:nvPr/>
        </p:nvSpPr>
        <p:spPr>
          <a:xfrm rot="0">
            <a:off x="37338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1143034524" name="Text">
    </p:cNvPr>
          <p:cNvSpPr>
            <a:spLocks noGrp="1"/>
          </p:cNvSpPr>
          <p:nvPr/>
        </p:nvSpPr>
        <p:spPr>
          <a:xfrm rot="0">
            <a:off x="4546600" y="1727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Prioridade</a:t>
            </a:r>
          </a:p>
        </p:txBody>
      </p:sp>
      <p:sp>
        <p:nvSpPr>
          <p:cNvPr id="1740022453" name="Text">
    </p:cNvPr>
          <p:cNvSpPr>
            <a:spLocks noGrp="1"/>
          </p:cNvSpPr>
          <p:nvPr/>
        </p:nvSpPr>
        <p:spPr>
          <a:xfrm rot="0">
            <a:off x="1790700" y="1727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125062725" name="Text">
    </p:cNvPr>
          <p:cNvSpPr>
            <a:spLocks noGrp="1"/>
          </p:cNvSpPr>
          <p:nvPr/>
        </p:nvSpPr>
        <p:spPr>
          <a:xfrm rot="0">
            <a:off x="5321300" y="1727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1690212309" name="Text">
    </p:cNvPr>
          <p:cNvSpPr>
            <a:spLocks noGrp="1"/>
          </p:cNvSpPr>
          <p:nvPr/>
        </p:nvSpPr>
        <p:spPr>
          <a:xfrm rot="0">
            <a:off x="6032500" y="172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campus_descricao</a:t>
            </a:r>
          </a:p>
        </p:txBody>
      </p:sp>
      <p:sp>
        <p:nvSpPr>
          <p:cNvPr id="484594847" name="Text">
    </p:cNvPr>
          <p:cNvSpPr>
            <a:spLocks noGrp="1"/>
          </p:cNvSpPr>
          <p:nvPr/>
        </p:nvSpPr>
        <p:spPr>
          <a:xfrm rot="0">
            <a:off x="254000" y="223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327604105" name="Text">
    </p:cNvPr>
          <p:cNvSpPr>
            <a:spLocks noGrp="1"/>
          </p:cNvSpPr>
          <p:nvPr/>
        </p:nvSpPr>
        <p:spPr>
          <a:xfrm rot="0">
            <a:off x="11049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687100405" name="Text">
    </p:cNvPr>
          <p:cNvSpPr>
            <a:spLocks noGrp="1"/>
          </p:cNvSpPr>
          <p:nvPr/>
        </p:nvSpPr>
        <p:spPr>
          <a:xfrm rot="0">
            <a:off x="1790700" y="223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76936916" name="Text">
    </p:cNvPr>
          <p:cNvSpPr>
            <a:spLocks noGrp="1"/>
          </p:cNvSpPr>
          <p:nvPr/>
        </p:nvSpPr>
        <p:spPr>
          <a:xfrm rot="0">
            <a:off x="37338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86570296" name="Text">
    </p:cNvPr>
          <p:cNvSpPr>
            <a:spLocks noGrp="1"/>
          </p:cNvSpPr>
          <p:nvPr/>
        </p:nvSpPr>
        <p:spPr>
          <a:xfrm rot="0">
            <a:off x="5321300" y="223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933514431" name="Text">
    </p:cNvPr>
          <p:cNvSpPr>
            <a:spLocks noGrp="1"/>
          </p:cNvSpPr>
          <p:nvPr/>
        </p:nvSpPr>
        <p:spPr>
          <a:xfrm rot="0">
            <a:off x="2755900" y="223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854495413" name="Text">
    </p:cNvPr>
          <p:cNvSpPr>
            <a:spLocks noGrp="1"/>
          </p:cNvSpPr>
          <p:nvPr/>
        </p:nvSpPr>
        <p:spPr>
          <a:xfrm rot="0">
            <a:off x="4546600" y="223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281258802" name="Text">
    </p:cNvPr>
          <p:cNvSpPr>
            <a:spLocks noGrp="1"/>
          </p:cNvSpPr>
          <p:nvPr/>
        </p:nvSpPr>
        <p:spPr>
          <a:xfrm rot="0">
            <a:off x="6032500" y="223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298156745" name="Text">
    </p:cNvPr>
          <p:cNvSpPr>
            <a:spLocks noGrp="1"/>
          </p:cNvSpPr>
          <p:nvPr/>
        </p:nvSpPr>
        <p:spPr>
          <a:xfrm rot="0">
            <a:off x="254000" y="255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834043342" name="Text">
    </p:cNvPr>
          <p:cNvSpPr>
            <a:spLocks noGrp="1"/>
          </p:cNvSpPr>
          <p:nvPr/>
        </p:nvSpPr>
        <p:spPr>
          <a:xfrm rot="0">
            <a:off x="11049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933663603" name="Text">
    </p:cNvPr>
          <p:cNvSpPr>
            <a:spLocks noGrp="1"/>
          </p:cNvSpPr>
          <p:nvPr/>
        </p:nvSpPr>
        <p:spPr>
          <a:xfrm rot="0">
            <a:off x="1790700" y="255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214145570" name="Text">
    </p:cNvPr>
          <p:cNvSpPr>
            <a:spLocks noGrp="1"/>
          </p:cNvSpPr>
          <p:nvPr/>
        </p:nvSpPr>
        <p:spPr>
          <a:xfrm rot="0">
            <a:off x="37338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754981196" name="Text">
    </p:cNvPr>
          <p:cNvSpPr>
            <a:spLocks noGrp="1"/>
          </p:cNvSpPr>
          <p:nvPr/>
        </p:nvSpPr>
        <p:spPr>
          <a:xfrm rot="0">
            <a:off x="5321300" y="255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635574696" name="Text">
    </p:cNvPr>
          <p:cNvSpPr>
            <a:spLocks noGrp="1"/>
          </p:cNvSpPr>
          <p:nvPr/>
        </p:nvSpPr>
        <p:spPr>
          <a:xfrm rot="0">
            <a:off x="2755900" y="255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313234072" name="Text">
    </p:cNvPr>
          <p:cNvSpPr>
            <a:spLocks noGrp="1"/>
          </p:cNvSpPr>
          <p:nvPr/>
        </p:nvSpPr>
        <p:spPr>
          <a:xfrm rot="0">
            <a:off x="4546600" y="255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835607885" name="Text">
    </p:cNvPr>
          <p:cNvSpPr>
            <a:spLocks noGrp="1"/>
          </p:cNvSpPr>
          <p:nvPr/>
        </p:nvSpPr>
        <p:spPr>
          <a:xfrm rot="0">
            <a:off x="6032500" y="255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311650393" name="Text">
    </p:cNvPr>
          <p:cNvSpPr>
            <a:spLocks noGrp="1"/>
          </p:cNvSpPr>
          <p:nvPr/>
        </p:nvSpPr>
        <p:spPr>
          <a:xfrm rot="0">
            <a:off x="254000" y="287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95540118" name="Text">
    </p:cNvPr>
          <p:cNvSpPr>
            <a:spLocks noGrp="1"/>
          </p:cNvSpPr>
          <p:nvPr/>
        </p:nvSpPr>
        <p:spPr>
          <a:xfrm rot="0">
            <a:off x="11049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792783316" name="Text">
    </p:cNvPr>
          <p:cNvSpPr>
            <a:spLocks noGrp="1"/>
          </p:cNvSpPr>
          <p:nvPr/>
        </p:nvSpPr>
        <p:spPr>
          <a:xfrm rot="0">
            <a:off x="1790700" y="287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20646024" name="Text">
    </p:cNvPr>
          <p:cNvSpPr>
            <a:spLocks noGrp="1"/>
          </p:cNvSpPr>
          <p:nvPr/>
        </p:nvSpPr>
        <p:spPr>
          <a:xfrm rot="0">
            <a:off x="37338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854233623" name="Text">
    </p:cNvPr>
          <p:cNvSpPr>
            <a:spLocks noGrp="1"/>
          </p:cNvSpPr>
          <p:nvPr/>
        </p:nvSpPr>
        <p:spPr>
          <a:xfrm rot="0">
            <a:off x="5321300" y="287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969300144" name="Text">
    </p:cNvPr>
          <p:cNvSpPr>
            <a:spLocks noGrp="1"/>
          </p:cNvSpPr>
          <p:nvPr/>
        </p:nvSpPr>
        <p:spPr>
          <a:xfrm rot="0">
            <a:off x="2755900" y="287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09552644" name="Text">
    </p:cNvPr>
          <p:cNvSpPr>
            <a:spLocks noGrp="1"/>
          </p:cNvSpPr>
          <p:nvPr/>
        </p:nvSpPr>
        <p:spPr>
          <a:xfrm rot="0">
            <a:off x="4546600" y="287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82992761" name="Text">
    </p:cNvPr>
          <p:cNvSpPr>
            <a:spLocks noGrp="1"/>
          </p:cNvSpPr>
          <p:nvPr/>
        </p:nvSpPr>
        <p:spPr>
          <a:xfrm rot="0">
            <a:off x="6032500" y="287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730539669" name="Text">
    </p:cNvPr>
          <p:cNvSpPr>
            <a:spLocks noGrp="1"/>
          </p:cNvSpPr>
          <p:nvPr/>
        </p:nvSpPr>
        <p:spPr>
          <a:xfrm rot="0">
            <a:off x="254000" y="318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809185562" name="Text">
    </p:cNvPr>
          <p:cNvSpPr>
            <a:spLocks noGrp="1"/>
          </p:cNvSpPr>
          <p:nvPr/>
        </p:nvSpPr>
        <p:spPr>
          <a:xfrm rot="0">
            <a:off x="11049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760782661" name="Text">
    </p:cNvPr>
          <p:cNvSpPr>
            <a:spLocks noGrp="1"/>
          </p:cNvSpPr>
          <p:nvPr/>
        </p:nvSpPr>
        <p:spPr>
          <a:xfrm rot="0">
            <a:off x="1790700" y="318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356549189" name="Text">
    </p:cNvPr>
          <p:cNvSpPr>
            <a:spLocks noGrp="1"/>
          </p:cNvSpPr>
          <p:nvPr/>
        </p:nvSpPr>
        <p:spPr>
          <a:xfrm rot="0">
            <a:off x="37338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42844393" name="Text">
    </p:cNvPr>
          <p:cNvSpPr>
            <a:spLocks noGrp="1"/>
          </p:cNvSpPr>
          <p:nvPr/>
        </p:nvSpPr>
        <p:spPr>
          <a:xfrm rot="0">
            <a:off x="5321300" y="318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471669984" name="Text">
    </p:cNvPr>
          <p:cNvSpPr>
            <a:spLocks noGrp="1"/>
          </p:cNvSpPr>
          <p:nvPr/>
        </p:nvSpPr>
        <p:spPr>
          <a:xfrm rot="0">
            <a:off x="2755900" y="318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788258589" name="Text">
    </p:cNvPr>
          <p:cNvSpPr>
            <a:spLocks noGrp="1"/>
          </p:cNvSpPr>
          <p:nvPr/>
        </p:nvSpPr>
        <p:spPr>
          <a:xfrm rot="0">
            <a:off x="4546600" y="318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228465558" name="Text">
    </p:cNvPr>
          <p:cNvSpPr>
            <a:spLocks noGrp="1"/>
          </p:cNvSpPr>
          <p:nvPr/>
        </p:nvSpPr>
        <p:spPr>
          <a:xfrm rot="0">
            <a:off x="6032500" y="318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912851048" name="Text">
    </p:cNvPr>
          <p:cNvSpPr>
            <a:spLocks noGrp="1"/>
          </p:cNvSpPr>
          <p:nvPr/>
        </p:nvSpPr>
        <p:spPr>
          <a:xfrm rot="0">
            <a:off x="254000" y="350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664389568" name="Text">
    </p:cNvPr>
          <p:cNvSpPr>
            <a:spLocks noGrp="1"/>
          </p:cNvSpPr>
          <p:nvPr/>
        </p:nvSpPr>
        <p:spPr>
          <a:xfrm rot="0">
            <a:off x="11049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627988623" name="Text">
    </p:cNvPr>
          <p:cNvSpPr>
            <a:spLocks noGrp="1"/>
          </p:cNvSpPr>
          <p:nvPr/>
        </p:nvSpPr>
        <p:spPr>
          <a:xfrm rot="0">
            <a:off x="1790700" y="350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15640334" name="Text">
    </p:cNvPr>
          <p:cNvSpPr>
            <a:spLocks noGrp="1"/>
          </p:cNvSpPr>
          <p:nvPr/>
        </p:nvSpPr>
        <p:spPr>
          <a:xfrm rot="0">
            <a:off x="37338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70577893" name="Text">
    </p:cNvPr>
          <p:cNvSpPr>
            <a:spLocks noGrp="1"/>
          </p:cNvSpPr>
          <p:nvPr/>
        </p:nvSpPr>
        <p:spPr>
          <a:xfrm rot="0">
            <a:off x="5321300" y="350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25261883" name="Text">
    </p:cNvPr>
          <p:cNvSpPr>
            <a:spLocks noGrp="1"/>
          </p:cNvSpPr>
          <p:nvPr/>
        </p:nvSpPr>
        <p:spPr>
          <a:xfrm rot="0">
            <a:off x="2755900" y="350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22189122" name="Text">
    </p:cNvPr>
          <p:cNvSpPr>
            <a:spLocks noGrp="1"/>
          </p:cNvSpPr>
          <p:nvPr/>
        </p:nvSpPr>
        <p:spPr>
          <a:xfrm rot="0">
            <a:off x="4546600" y="350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459886743" name="Text">
    </p:cNvPr>
          <p:cNvSpPr>
            <a:spLocks noGrp="1"/>
          </p:cNvSpPr>
          <p:nvPr/>
        </p:nvSpPr>
        <p:spPr>
          <a:xfrm rot="0">
            <a:off x="6032500" y="350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522844048" name="Text">
    </p:cNvPr>
          <p:cNvSpPr>
            <a:spLocks noGrp="1"/>
          </p:cNvSpPr>
          <p:nvPr/>
        </p:nvSpPr>
        <p:spPr>
          <a:xfrm rot="0">
            <a:off x="254000" y="382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2084314859" name="Text">
    </p:cNvPr>
          <p:cNvSpPr>
            <a:spLocks noGrp="1"/>
          </p:cNvSpPr>
          <p:nvPr/>
        </p:nvSpPr>
        <p:spPr>
          <a:xfrm rot="0">
            <a:off x="11049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326585349" name="Text">
    </p:cNvPr>
          <p:cNvSpPr>
            <a:spLocks noGrp="1"/>
          </p:cNvSpPr>
          <p:nvPr/>
        </p:nvSpPr>
        <p:spPr>
          <a:xfrm rot="0">
            <a:off x="1790700" y="382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44737489" name="Text">
    </p:cNvPr>
          <p:cNvSpPr>
            <a:spLocks noGrp="1"/>
          </p:cNvSpPr>
          <p:nvPr/>
        </p:nvSpPr>
        <p:spPr>
          <a:xfrm rot="0">
            <a:off x="37338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68282907" name="Text">
    </p:cNvPr>
          <p:cNvSpPr>
            <a:spLocks noGrp="1"/>
          </p:cNvSpPr>
          <p:nvPr/>
        </p:nvSpPr>
        <p:spPr>
          <a:xfrm rot="0">
            <a:off x="5321300" y="382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08137827" name="Text">
    </p:cNvPr>
          <p:cNvSpPr>
            <a:spLocks noGrp="1"/>
          </p:cNvSpPr>
          <p:nvPr/>
        </p:nvSpPr>
        <p:spPr>
          <a:xfrm rot="0">
            <a:off x="2755900" y="382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01293027" name="Text">
    </p:cNvPr>
          <p:cNvSpPr>
            <a:spLocks noGrp="1"/>
          </p:cNvSpPr>
          <p:nvPr/>
        </p:nvSpPr>
        <p:spPr>
          <a:xfrm rot="0">
            <a:off x="4546600" y="382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241650053" name="Text">
    </p:cNvPr>
          <p:cNvSpPr>
            <a:spLocks noGrp="1"/>
          </p:cNvSpPr>
          <p:nvPr/>
        </p:nvSpPr>
        <p:spPr>
          <a:xfrm rot="0">
            <a:off x="6032500" y="382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313842872" name="Text">
    </p:cNvPr>
          <p:cNvSpPr>
            <a:spLocks noGrp="1"/>
          </p:cNvSpPr>
          <p:nvPr/>
        </p:nvSpPr>
        <p:spPr>
          <a:xfrm rot="0">
            <a:off x="254000" y="414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330291250" name="Text">
    </p:cNvPr>
          <p:cNvSpPr>
            <a:spLocks noGrp="1"/>
          </p:cNvSpPr>
          <p:nvPr/>
        </p:nvSpPr>
        <p:spPr>
          <a:xfrm rot="0">
            <a:off x="11049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752789833" name="Text">
    </p:cNvPr>
          <p:cNvSpPr>
            <a:spLocks noGrp="1"/>
          </p:cNvSpPr>
          <p:nvPr/>
        </p:nvSpPr>
        <p:spPr>
          <a:xfrm rot="0">
            <a:off x="1790700" y="414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12558754" name="Text">
    </p:cNvPr>
          <p:cNvSpPr>
            <a:spLocks noGrp="1"/>
          </p:cNvSpPr>
          <p:nvPr/>
        </p:nvSpPr>
        <p:spPr>
          <a:xfrm rot="0">
            <a:off x="37338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22956494" name="Text">
    </p:cNvPr>
          <p:cNvSpPr>
            <a:spLocks noGrp="1"/>
          </p:cNvSpPr>
          <p:nvPr/>
        </p:nvSpPr>
        <p:spPr>
          <a:xfrm rot="0">
            <a:off x="5321300" y="414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663809221" name="Text">
    </p:cNvPr>
          <p:cNvSpPr>
            <a:spLocks noGrp="1"/>
          </p:cNvSpPr>
          <p:nvPr/>
        </p:nvSpPr>
        <p:spPr>
          <a:xfrm rot="0">
            <a:off x="2755900" y="414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464031182" name="Text">
    </p:cNvPr>
          <p:cNvSpPr>
            <a:spLocks noGrp="1"/>
          </p:cNvSpPr>
          <p:nvPr/>
        </p:nvSpPr>
        <p:spPr>
          <a:xfrm rot="0">
            <a:off x="4546600" y="414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458953617" name="Text">
    </p:cNvPr>
          <p:cNvSpPr>
            <a:spLocks noGrp="1"/>
          </p:cNvSpPr>
          <p:nvPr/>
        </p:nvSpPr>
        <p:spPr>
          <a:xfrm rot="0">
            <a:off x="6032500" y="414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665159473" name="Text">
    </p:cNvPr>
          <p:cNvSpPr>
            <a:spLocks noGrp="1"/>
          </p:cNvSpPr>
          <p:nvPr/>
        </p:nvSpPr>
        <p:spPr>
          <a:xfrm rot="0">
            <a:off x="254000" y="445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682880076" name="Text">
    </p:cNvPr>
          <p:cNvSpPr>
            <a:spLocks noGrp="1"/>
          </p:cNvSpPr>
          <p:nvPr/>
        </p:nvSpPr>
        <p:spPr>
          <a:xfrm rot="0">
            <a:off x="11049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805806342" name="Text">
    </p:cNvPr>
          <p:cNvSpPr>
            <a:spLocks noGrp="1"/>
          </p:cNvSpPr>
          <p:nvPr/>
        </p:nvSpPr>
        <p:spPr>
          <a:xfrm rot="0">
            <a:off x="1790700" y="445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948290590" name="Text">
    </p:cNvPr>
          <p:cNvSpPr>
            <a:spLocks noGrp="1"/>
          </p:cNvSpPr>
          <p:nvPr/>
        </p:nvSpPr>
        <p:spPr>
          <a:xfrm rot="0">
            <a:off x="37338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89296674" name="Text">
    </p:cNvPr>
          <p:cNvSpPr>
            <a:spLocks noGrp="1"/>
          </p:cNvSpPr>
          <p:nvPr/>
        </p:nvSpPr>
        <p:spPr>
          <a:xfrm rot="0">
            <a:off x="5321300" y="445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865614312" name="Text">
    </p:cNvPr>
          <p:cNvSpPr>
            <a:spLocks noGrp="1"/>
          </p:cNvSpPr>
          <p:nvPr/>
        </p:nvSpPr>
        <p:spPr>
          <a:xfrm rot="0">
            <a:off x="2755900" y="445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118495584" name="Text">
    </p:cNvPr>
          <p:cNvSpPr>
            <a:spLocks noGrp="1"/>
          </p:cNvSpPr>
          <p:nvPr/>
        </p:nvSpPr>
        <p:spPr>
          <a:xfrm rot="0">
            <a:off x="4546600" y="445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76413028" name="Text">
    </p:cNvPr>
          <p:cNvSpPr>
            <a:spLocks noGrp="1"/>
          </p:cNvSpPr>
          <p:nvPr/>
        </p:nvSpPr>
        <p:spPr>
          <a:xfrm rot="0">
            <a:off x="6032500" y="445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666633135" name="Text">
    </p:cNvPr>
          <p:cNvSpPr>
            <a:spLocks noGrp="1"/>
          </p:cNvSpPr>
          <p:nvPr/>
        </p:nvSpPr>
        <p:spPr>
          <a:xfrm rot="0">
            <a:off x="254000" y="477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680913546" name="Text">
    </p:cNvPr>
          <p:cNvSpPr>
            <a:spLocks noGrp="1"/>
          </p:cNvSpPr>
          <p:nvPr/>
        </p:nvSpPr>
        <p:spPr>
          <a:xfrm rot="0">
            <a:off x="11049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73612759" name="Text">
    </p:cNvPr>
          <p:cNvSpPr>
            <a:spLocks noGrp="1"/>
          </p:cNvSpPr>
          <p:nvPr/>
        </p:nvSpPr>
        <p:spPr>
          <a:xfrm rot="0">
            <a:off x="1790700" y="477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26847887" name="Text">
    </p:cNvPr>
          <p:cNvSpPr>
            <a:spLocks noGrp="1"/>
          </p:cNvSpPr>
          <p:nvPr/>
        </p:nvSpPr>
        <p:spPr>
          <a:xfrm rot="0">
            <a:off x="37338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670643205" name="Text">
    </p:cNvPr>
          <p:cNvSpPr>
            <a:spLocks noGrp="1"/>
          </p:cNvSpPr>
          <p:nvPr/>
        </p:nvSpPr>
        <p:spPr>
          <a:xfrm rot="0">
            <a:off x="5321300" y="477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506166979" name="Text">
    </p:cNvPr>
          <p:cNvSpPr>
            <a:spLocks noGrp="1"/>
          </p:cNvSpPr>
          <p:nvPr/>
        </p:nvSpPr>
        <p:spPr>
          <a:xfrm rot="0">
            <a:off x="2755900" y="477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758668864" name="Text">
    </p:cNvPr>
          <p:cNvSpPr>
            <a:spLocks noGrp="1"/>
          </p:cNvSpPr>
          <p:nvPr/>
        </p:nvSpPr>
        <p:spPr>
          <a:xfrm rot="0">
            <a:off x="4546600" y="477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130163587" name="Text">
    </p:cNvPr>
          <p:cNvSpPr>
            <a:spLocks noGrp="1"/>
          </p:cNvSpPr>
          <p:nvPr/>
        </p:nvSpPr>
        <p:spPr>
          <a:xfrm rot="0">
            <a:off x="6032500" y="477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959527572" name="Text">
    </p:cNvPr>
          <p:cNvSpPr>
            <a:spLocks noGrp="1"/>
          </p:cNvSpPr>
          <p:nvPr/>
        </p:nvSpPr>
        <p:spPr>
          <a:xfrm rot="0">
            <a:off x="254000" y="509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2</a:t>
            </a:r>
          </a:p>
        </p:txBody>
      </p:sp>
      <p:sp>
        <p:nvSpPr>
          <p:cNvPr id="1325197281" name="Text">
    </p:cNvPr>
          <p:cNvSpPr>
            <a:spLocks noGrp="1"/>
          </p:cNvSpPr>
          <p:nvPr/>
        </p:nvSpPr>
        <p:spPr>
          <a:xfrm rot="0">
            <a:off x="11049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037798730" name="Text">
    </p:cNvPr>
          <p:cNvSpPr>
            <a:spLocks noGrp="1"/>
          </p:cNvSpPr>
          <p:nvPr/>
        </p:nvSpPr>
        <p:spPr>
          <a:xfrm rot="0">
            <a:off x="1790700" y="509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421074176" name="Text">
    </p:cNvPr>
          <p:cNvSpPr>
            <a:spLocks noGrp="1"/>
          </p:cNvSpPr>
          <p:nvPr/>
        </p:nvSpPr>
        <p:spPr>
          <a:xfrm rot="0">
            <a:off x="37338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35059167" name="Text">
    </p:cNvPr>
          <p:cNvSpPr>
            <a:spLocks noGrp="1"/>
          </p:cNvSpPr>
          <p:nvPr/>
        </p:nvSpPr>
        <p:spPr>
          <a:xfrm rot="0">
            <a:off x="5321300" y="509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621879069" name="Text">
    </p:cNvPr>
          <p:cNvSpPr>
            <a:spLocks noGrp="1"/>
          </p:cNvSpPr>
          <p:nvPr/>
        </p:nvSpPr>
        <p:spPr>
          <a:xfrm rot="0">
            <a:off x="2755900" y="509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911581312" name="Text">
    </p:cNvPr>
          <p:cNvSpPr>
            <a:spLocks noGrp="1"/>
          </p:cNvSpPr>
          <p:nvPr/>
        </p:nvSpPr>
        <p:spPr>
          <a:xfrm rot="0">
            <a:off x="4546600" y="509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798773086" name="Text">
    </p:cNvPr>
          <p:cNvSpPr>
            <a:spLocks noGrp="1"/>
          </p:cNvSpPr>
          <p:nvPr/>
        </p:nvSpPr>
        <p:spPr>
          <a:xfrm rot="0">
            <a:off x="6032500" y="509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058979005" name="Text">
    </p:cNvPr>
          <p:cNvSpPr>
            <a:spLocks noGrp="1"/>
          </p:cNvSpPr>
          <p:nvPr/>
        </p:nvSpPr>
        <p:spPr>
          <a:xfrm rot="0">
            <a:off x="254000" y="541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2063154346" name="Text">
    </p:cNvPr>
          <p:cNvSpPr>
            <a:spLocks noGrp="1"/>
          </p:cNvSpPr>
          <p:nvPr/>
        </p:nvSpPr>
        <p:spPr>
          <a:xfrm rot="0">
            <a:off x="11049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6645113" name="Text">
    </p:cNvPr>
          <p:cNvSpPr>
            <a:spLocks noGrp="1"/>
          </p:cNvSpPr>
          <p:nvPr/>
        </p:nvSpPr>
        <p:spPr>
          <a:xfrm rot="0">
            <a:off x="1790700" y="541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81540081" name="Text">
    </p:cNvPr>
          <p:cNvSpPr>
            <a:spLocks noGrp="1"/>
          </p:cNvSpPr>
          <p:nvPr/>
        </p:nvSpPr>
        <p:spPr>
          <a:xfrm rot="0">
            <a:off x="37338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746063870" name="Text">
    </p:cNvPr>
          <p:cNvSpPr>
            <a:spLocks noGrp="1"/>
          </p:cNvSpPr>
          <p:nvPr/>
        </p:nvSpPr>
        <p:spPr>
          <a:xfrm rot="0">
            <a:off x="5321300" y="541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2085931904" name="Text">
    </p:cNvPr>
          <p:cNvSpPr>
            <a:spLocks noGrp="1"/>
          </p:cNvSpPr>
          <p:nvPr/>
        </p:nvSpPr>
        <p:spPr>
          <a:xfrm rot="0">
            <a:off x="2755900" y="541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586973253" name="Text">
    </p:cNvPr>
          <p:cNvSpPr>
            <a:spLocks noGrp="1"/>
          </p:cNvSpPr>
          <p:nvPr/>
        </p:nvSpPr>
        <p:spPr>
          <a:xfrm rot="0">
            <a:off x="4546600" y="541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867072500" name="Text">
    </p:cNvPr>
          <p:cNvSpPr>
            <a:spLocks noGrp="1"/>
          </p:cNvSpPr>
          <p:nvPr/>
        </p:nvSpPr>
        <p:spPr>
          <a:xfrm rot="0">
            <a:off x="6032500" y="541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856457536" name="Text">
    </p:cNvPr>
          <p:cNvSpPr>
            <a:spLocks noGrp="1"/>
          </p:cNvSpPr>
          <p:nvPr/>
        </p:nvSpPr>
        <p:spPr>
          <a:xfrm rot="0">
            <a:off x="254000" y="572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2046405358" name="Text">
    </p:cNvPr>
          <p:cNvSpPr>
            <a:spLocks noGrp="1"/>
          </p:cNvSpPr>
          <p:nvPr/>
        </p:nvSpPr>
        <p:spPr>
          <a:xfrm rot="0">
            <a:off x="11049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984245201" name="Text">
    </p:cNvPr>
          <p:cNvSpPr>
            <a:spLocks noGrp="1"/>
          </p:cNvSpPr>
          <p:nvPr/>
        </p:nvSpPr>
        <p:spPr>
          <a:xfrm rot="0">
            <a:off x="1790700" y="572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935538944" name="Text">
    </p:cNvPr>
          <p:cNvSpPr>
            <a:spLocks noGrp="1"/>
          </p:cNvSpPr>
          <p:nvPr/>
        </p:nvSpPr>
        <p:spPr>
          <a:xfrm rot="0">
            <a:off x="37338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875252121" name="Text">
    </p:cNvPr>
          <p:cNvSpPr>
            <a:spLocks noGrp="1"/>
          </p:cNvSpPr>
          <p:nvPr/>
        </p:nvSpPr>
        <p:spPr>
          <a:xfrm rot="0">
            <a:off x="5321300" y="572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892394275" name="Text">
    </p:cNvPr>
          <p:cNvSpPr>
            <a:spLocks noGrp="1"/>
          </p:cNvSpPr>
          <p:nvPr/>
        </p:nvSpPr>
        <p:spPr>
          <a:xfrm rot="0">
            <a:off x="2755900" y="572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444789277" name="Text">
    </p:cNvPr>
          <p:cNvSpPr>
            <a:spLocks noGrp="1"/>
          </p:cNvSpPr>
          <p:nvPr/>
        </p:nvSpPr>
        <p:spPr>
          <a:xfrm rot="0">
            <a:off x="4546600" y="572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82803332" name="Text">
    </p:cNvPr>
          <p:cNvSpPr>
            <a:spLocks noGrp="1"/>
          </p:cNvSpPr>
          <p:nvPr/>
        </p:nvSpPr>
        <p:spPr>
          <a:xfrm rot="0">
            <a:off x="6032500" y="572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473985714" name="Text">
    </p:cNvPr>
          <p:cNvSpPr>
            <a:spLocks noGrp="1"/>
          </p:cNvSpPr>
          <p:nvPr/>
        </p:nvSpPr>
        <p:spPr>
          <a:xfrm rot="0">
            <a:off x="254000" y="604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2054027053" name="Text">
    </p:cNvPr>
          <p:cNvSpPr>
            <a:spLocks noGrp="1"/>
          </p:cNvSpPr>
          <p:nvPr/>
        </p:nvSpPr>
        <p:spPr>
          <a:xfrm rot="0">
            <a:off x="11049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233054246" name="Text">
    </p:cNvPr>
          <p:cNvSpPr>
            <a:spLocks noGrp="1"/>
          </p:cNvSpPr>
          <p:nvPr/>
        </p:nvSpPr>
        <p:spPr>
          <a:xfrm rot="0">
            <a:off x="1790700" y="604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25518972" name="Text">
    </p:cNvPr>
          <p:cNvSpPr>
            <a:spLocks noGrp="1"/>
          </p:cNvSpPr>
          <p:nvPr/>
        </p:nvSpPr>
        <p:spPr>
          <a:xfrm rot="0">
            <a:off x="37338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85214738" name="Text">
    </p:cNvPr>
          <p:cNvSpPr>
            <a:spLocks noGrp="1"/>
          </p:cNvSpPr>
          <p:nvPr/>
        </p:nvSpPr>
        <p:spPr>
          <a:xfrm rot="0">
            <a:off x="5321300" y="604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788389508" name="Text">
    </p:cNvPr>
          <p:cNvSpPr>
            <a:spLocks noGrp="1"/>
          </p:cNvSpPr>
          <p:nvPr/>
        </p:nvSpPr>
        <p:spPr>
          <a:xfrm rot="0">
            <a:off x="2755900" y="604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281337544" name="Text">
    </p:cNvPr>
          <p:cNvSpPr>
            <a:spLocks noGrp="1"/>
          </p:cNvSpPr>
          <p:nvPr/>
        </p:nvSpPr>
        <p:spPr>
          <a:xfrm rot="0">
            <a:off x="4546600" y="604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474089892" name="Text">
    </p:cNvPr>
          <p:cNvSpPr>
            <a:spLocks noGrp="1"/>
          </p:cNvSpPr>
          <p:nvPr/>
        </p:nvSpPr>
        <p:spPr>
          <a:xfrm rot="0">
            <a:off x="6032500" y="604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864484474" name="Text">
    </p:cNvPr>
          <p:cNvSpPr>
            <a:spLocks noGrp="1"/>
          </p:cNvSpPr>
          <p:nvPr/>
        </p:nvSpPr>
        <p:spPr>
          <a:xfrm rot="0">
            <a:off x="254000" y="636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1663682563" name="Text">
    </p:cNvPr>
          <p:cNvSpPr>
            <a:spLocks noGrp="1"/>
          </p:cNvSpPr>
          <p:nvPr/>
        </p:nvSpPr>
        <p:spPr>
          <a:xfrm rot="0">
            <a:off x="11049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275752401" name="Text">
    </p:cNvPr>
          <p:cNvSpPr>
            <a:spLocks noGrp="1"/>
          </p:cNvSpPr>
          <p:nvPr/>
        </p:nvSpPr>
        <p:spPr>
          <a:xfrm rot="0">
            <a:off x="1790700" y="636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93871959" name="Text">
    </p:cNvPr>
          <p:cNvSpPr>
            <a:spLocks noGrp="1"/>
          </p:cNvSpPr>
          <p:nvPr/>
        </p:nvSpPr>
        <p:spPr>
          <a:xfrm rot="0">
            <a:off x="37338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8512946" name="Text">
    </p:cNvPr>
          <p:cNvSpPr>
            <a:spLocks noGrp="1"/>
          </p:cNvSpPr>
          <p:nvPr/>
        </p:nvSpPr>
        <p:spPr>
          <a:xfrm rot="0">
            <a:off x="5321300" y="636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2144675232" name="Text">
    </p:cNvPr>
          <p:cNvSpPr>
            <a:spLocks noGrp="1"/>
          </p:cNvSpPr>
          <p:nvPr/>
        </p:nvSpPr>
        <p:spPr>
          <a:xfrm rot="0">
            <a:off x="2755900" y="636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43609329" name="Text">
    </p:cNvPr>
          <p:cNvSpPr>
            <a:spLocks noGrp="1"/>
          </p:cNvSpPr>
          <p:nvPr/>
        </p:nvSpPr>
        <p:spPr>
          <a:xfrm rot="0">
            <a:off x="4546600" y="636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650068876" name="Text">
    </p:cNvPr>
          <p:cNvSpPr>
            <a:spLocks noGrp="1"/>
          </p:cNvSpPr>
          <p:nvPr/>
        </p:nvSpPr>
        <p:spPr>
          <a:xfrm rot="0">
            <a:off x="6032500" y="636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458286643" name="Text">
    </p:cNvPr>
          <p:cNvSpPr>
            <a:spLocks noGrp="1"/>
          </p:cNvSpPr>
          <p:nvPr/>
        </p:nvSpPr>
        <p:spPr>
          <a:xfrm rot="0">
            <a:off x="254000" y="668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192745690" name="Text">
    </p:cNvPr>
          <p:cNvSpPr>
            <a:spLocks noGrp="1"/>
          </p:cNvSpPr>
          <p:nvPr/>
        </p:nvSpPr>
        <p:spPr>
          <a:xfrm rot="0">
            <a:off x="11049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071472154" name="Text">
    </p:cNvPr>
          <p:cNvSpPr>
            <a:spLocks noGrp="1"/>
          </p:cNvSpPr>
          <p:nvPr/>
        </p:nvSpPr>
        <p:spPr>
          <a:xfrm rot="0">
            <a:off x="1790700" y="668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582112183" name="Text">
    </p:cNvPr>
          <p:cNvSpPr>
            <a:spLocks noGrp="1"/>
          </p:cNvSpPr>
          <p:nvPr/>
        </p:nvSpPr>
        <p:spPr>
          <a:xfrm rot="0">
            <a:off x="37338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16942527" name="Text">
    </p:cNvPr>
          <p:cNvSpPr>
            <a:spLocks noGrp="1"/>
          </p:cNvSpPr>
          <p:nvPr/>
        </p:nvSpPr>
        <p:spPr>
          <a:xfrm rot="0">
            <a:off x="5321300" y="668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313911128" name="Text">
    </p:cNvPr>
          <p:cNvSpPr>
            <a:spLocks noGrp="1"/>
          </p:cNvSpPr>
          <p:nvPr/>
        </p:nvSpPr>
        <p:spPr>
          <a:xfrm rot="0">
            <a:off x="2755900" y="668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684491264" name="Text">
    </p:cNvPr>
          <p:cNvSpPr>
            <a:spLocks noGrp="1"/>
          </p:cNvSpPr>
          <p:nvPr/>
        </p:nvSpPr>
        <p:spPr>
          <a:xfrm rot="0">
            <a:off x="4546600" y="668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967755647" name="Text">
    </p:cNvPr>
          <p:cNvSpPr>
            <a:spLocks noGrp="1"/>
          </p:cNvSpPr>
          <p:nvPr/>
        </p:nvSpPr>
        <p:spPr>
          <a:xfrm rot="0">
            <a:off x="6032500" y="668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28016751" name="Text">
    </p:cNvPr>
          <p:cNvSpPr>
            <a:spLocks noGrp="1"/>
          </p:cNvSpPr>
          <p:nvPr/>
        </p:nvSpPr>
        <p:spPr>
          <a:xfrm rot="0">
            <a:off x="254000" y="699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578615364" name="Text">
    </p:cNvPr>
          <p:cNvSpPr>
            <a:spLocks noGrp="1"/>
          </p:cNvSpPr>
          <p:nvPr/>
        </p:nvSpPr>
        <p:spPr>
          <a:xfrm rot="0">
            <a:off x="11049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82469132" name="Text">
    </p:cNvPr>
          <p:cNvSpPr>
            <a:spLocks noGrp="1"/>
          </p:cNvSpPr>
          <p:nvPr/>
        </p:nvSpPr>
        <p:spPr>
          <a:xfrm rot="0">
            <a:off x="1790700" y="699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356939741" name="Text">
    </p:cNvPr>
          <p:cNvSpPr>
            <a:spLocks noGrp="1"/>
          </p:cNvSpPr>
          <p:nvPr/>
        </p:nvSpPr>
        <p:spPr>
          <a:xfrm rot="0">
            <a:off x="37338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164400916" name="Text">
    </p:cNvPr>
          <p:cNvSpPr>
            <a:spLocks noGrp="1"/>
          </p:cNvSpPr>
          <p:nvPr/>
        </p:nvSpPr>
        <p:spPr>
          <a:xfrm rot="0">
            <a:off x="5321300" y="699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67720101" name="Text">
    </p:cNvPr>
          <p:cNvSpPr>
            <a:spLocks noGrp="1"/>
          </p:cNvSpPr>
          <p:nvPr/>
        </p:nvSpPr>
        <p:spPr>
          <a:xfrm rot="0">
            <a:off x="2755900" y="699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5404597" name="Text">
    </p:cNvPr>
          <p:cNvSpPr>
            <a:spLocks noGrp="1"/>
          </p:cNvSpPr>
          <p:nvPr/>
        </p:nvSpPr>
        <p:spPr>
          <a:xfrm rot="0">
            <a:off x="4546600" y="699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640748605" name="Text">
    </p:cNvPr>
          <p:cNvSpPr>
            <a:spLocks noGrp="1"/>
          </p:cNvSpPr>
          <p:nvPr/>
        </p:nvSpPr>
        <p:spPr>
          <a:xfrm rot="0">
            <a:off x="6032500" y="699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578798177" name="Text">
    </p:cNvPr>
          <p:cNvSpPr>
            <a:spLocks noGrp="1"/>
          </p:cNvSpPr>
          <p:nvPr/>
        </p:nvSpPr>
        <p:spPr>
          <a:xfrm rot="0">
            <a:off x="254000" y="731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553018507" name="Text">
    </p:cNvPr>
          <p:cNvSpPr>
            <a:spLocks noGrp="1"/>
          </p:cNvSpPr>
          <p:nvPr/>
        </p:nvSpPr>
        <p:spPr>
          <a:xfrm rot="0">
            <a:off x="11049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72822933" name="Text">
    </p:cNvPr>
          <p:cNvSpPr>
            <a:spLocks noGrp="1"/>
          </p:cNvSpPr>
          <p:nvPr/>
        </p:nvSpPr>
        <p:spPr>
          <a:xfrm rot="0">
            <a:off x="1790700" y="731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457448586" name="Text">
    </p:cNvPr>
          <p:cNvSpPr>
            <a:spLocks noGrp="1"/>
          </p:cNvSpPr>
          <p:nvPr/>
        </p:nvSpPr>
        <p:spPr>
          <a:xfrm rot="0">
            <a:off x="37338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46928642" name="Text">
    </p:cNvPr>
          <p:cNvSpPr>
            <a:spLocks noGrp="1"/>
          </p:cNvSpPr>
          <p:nvPr/>
        </p:nvSpPr>
        <p:spPr>
          <a:xfrm rot="0">
            <a:off x="5321300" y="731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411584489" name="Text">
    </p:cNvPr>
          <p:cNvSpPr>
            <a:spLocks noGrp="1"/>
          </p:cNvSpPr>
          <p:nvPr/>
        </p:nvSpPr>
        <p:spPr>
          <a:xfrm rot="0">
            <a:off x="2755900" y="731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455679636" name="Text">
    </p:cNvPr>
          <p:cNvSpPr>
            <a:spLocks noGrp="1"/>
          </p:cNvSpPr>
          <p:nvPr/>
        </p:nvSpPr>
        <p:spPr>
          <a:xfrm rot="0">
            <a:off x="4546600" y="731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680957050" name="Text">
    </p:cNvPr>
          <p:cNvSpPr>
            <a:spLocks noGrp="1"/>
          </p:cNvSpPr>
          <p:nvPr/>
        </p:nvSpPr>
        <p:spPr>
          <a:xfrm rot="0">
            <a:off x="6032500" y="731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904784487" name="Text">
    </p:cNvPr>
          <p:cNvSpPr>
            <a:spLocks noGrp="1"/>
          </p:cNvSpPr>
          <p:nvPr/>
        </p:nvSpPr>
        <p:spPr>
          <a:xfrm rot="0">
            <a:off x="254000" y="763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381168602" name="Text">
    </p:cNvPr>
          <p:cNvSpPr>
            <a:spLocks noGrp="1"/>
          </p:cNvSpPr>
          <p:nvPr/>
        </p:nvSpPr>
        <p:spPr>
          <a:xfrm rot="0">
            <a:off x="11049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356974813" name="Text">
    </p:cNvPr>
          <p:cNvSpPr>
            <a:spLocks noGrp="1"/>
          </p:cNvSpPr>
          <p:nvPr/>
        </p:nvSpPr>
        <p:spPr>
          <a:xfrm rot="0">
            <a:off x="1790700" y="763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753856020" name="Text">
    </p:cNvPr>
          <p:cNvSpPr>
            <a:spLocks noGrp="1"/>
          </p:cNvSpPr>
          <p:nvPr/>
        </p:nvSpPr>
        <p:spPr>
          <a:xfrm rot="0">
            <a:off x="37338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697589418" name="Text">
    </p:cNvPr>
          <p:cNvSpPr>
            <a:spLocks noGrp="1"/>
          </p:cNvSpPr>
          <p:nvPr/>
        </p:nvSpPr>
        <p:spPr>
          <a:xfrm rot="0">
            <a:off x="5321300" y="763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272119353" name="Text">
    </p:cNvPr>
          <p:cNvSpPr>
            <a:spLocks noGrp="1"/>
          </p:cNvSpPr>
          <p:nvPr/>
        </p:nvSpPr>
        <p:spPr>
          <a:xfrm rot="0">
            <a:off x="2755900" y="763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62776339" name="Text">
    </p:cNvPr>
          <p:cNvSpPr>
            <a:spLocks noGrp="1"/>
          </p:cNvSpPr>
          <p:nvPr/>
        </p:nvSpPr>
        <p:spPr>
          <a:xfrm rot="0">
            <a:off x="4546600" y="763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2035246942" name="Text">
    </p:cNvPr>
          <p:cNvSpPr>
            <a:spLocks noGrp="1"/>
          </p:cNvSpPr>
          <p:nvPr/>
        </p:nvSpPr>
        <p:spPr>
          <a:xfrm rot="0">
            <a:off x="6032500" y="763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275824778" name="Text">
    </p:cNvPr>
          <p:cNvSpPr>
            <a:spLocks noGrp="1"/>
          </p:cNvSpPr>
          <p:nvPr/>
        </p:nvSpPr>
        <p:spPr>
          <a:xfrm rot="0">
            <a:off x="254000" y="795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162828551" name="Text">
    </p:cNvPr>
          <p:cNvSpPr>
            <a:spLocks noGrp="1"/>
          </p:cNvSpPr>
          <p:nvPr/>
        </p:nvSpPr>
        <p:spPr>
          <a:xfrm rot="0">
            <a:off x="11049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765290379" name="Text">
    </p:cNvPr>
          <p:cNvSpPr>
            <a:spLocks noGrp="1"/>
          </p:cNvSpPr>
          <p:nvPr/>
        </p:nvSpPr>
        <p:spPr>
          <a:xfrm rot="0">
            <a:off x="1790700" y="795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955837970" name="Text">
    </p:cNvPr>
          <p:cNvSpPr>
            <a:spLocks noGrp="1"/>
          </p:cNvSpPr>
          <p:nvPr/>
        </p:nvSpPr>
        <p:spPr>
          <a:xfrm rot="0">
            <a:off x="37338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591082230" name="Text">
    </p:cNvPr>
          <p:cNvSpPr>
            <a:spLocks noGrp="1"/>
          </p:cNvSpPr>
          <p:nvPr/>
        </p:nvSpPr>
        <p:spPr>
          <a:xfrm rot="0">
            <a:off x="5321300" y="795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852667166" name="Text">
    </p:cNvPr>
          <p:cNvSpPr>
            <a:spLocks noGrp="1"/>
          </p:cNvSpPr>
          <p:nvPr/>
        </p:nvSpPr>
        <p:spPr>
          <a:xfrm rot="0">
            <a:off x="2755900" y="795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618682531" name="Text">
    </p:cNvPr>
          <p:cNvSpPr>
            <a:spLocks noGrp="1"/>
          </p:cNvSpPr>
          <p:nvPr/>
        </p:nvSpPr>
        <p:spPr>
          <a:xfrm rot="0">
            <a:off x="4546600" y="795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81479743" name="Text">
    </p:cNvPr>
          <p:cNvSpPr>
            <a:spLocks noGrp="1"/>
          </p:cNvSpPr>
          <p:nvPr/>
        </p:nvSpPr>
        <p:spPr>
          <a:xfrm rot="0">
            <a:off x="6032500" y="795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482957462" name="Text">
    </p:cNvPr>
          <p:cNvSpPr>
            <a:spLocks noGrp="1"/>
          </p:cNvSpPr>
          <p:nvPr/>
        </p:nvSpPr>
        <p:spPr>
          <a:xfrm rot="0">
            <a:off x="254000" y="826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370856752" name="Text">
    </p:cNvPr>
          <p:cNvSpPr>
            <a:spLocks noGrp="1"/>
          </p:cNvSpPr>
          <p:nvPr/>
        </p:nvSpPr>
        <p:spPr>
          <a:xfrm rot="0">
            <a:off x="11049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91887270" name="Text">
    </p:cNvPr>
          <p:cNvSpPr>
            <a:spLocks noGrp="1"/>
          </p:cNvSpPr>
          <p:nvPr/>
        </p:nvSpPr>
        <p:spPr>
          <a:xfrm rot="0">
            <a:off x="1790700" y="826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881278876" name="Text">
    </p:cNvPr>
          <p:cNvSpPr>
            <a:spLocks noGrp="1"/>
          </p:cNvSpPr>
          <p:nvPr/>
        </p:nvSpPr>
        <p:spPr>
          <a:xfrm rot="0">
            <a:off x="37338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52334151" name="Text">
    </p:cNvPr>
          <p:cNvSpPr>
            <a:spLocks noGrp="1"/>
          </p:cNvSpPr>
          <p:nvPr/>
        </p:nvSpPr>
        <p:spPr>
          <a:xfrm rot="0">
            <a:off x="5321300" y="826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492851610" name="Text">
    </p:cNvPr>
          <p:cNvSpPr>
            <a:spLocks noGrp="1"/>
          </p:cNvSpPr>
          <p:nvPr/>
        </p:nvSpPr>
        <p:spPr>
          <a:xfrm rot="0">
            <a:off x="2755900" y="826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512582791" name="Text">
    </p:cNvPr>
          <p:cNvSpPr>
            <a:spLocks noGrp="1"/>
          </p:cNvSpPr>
          <p:nvPr/>
        </p:nvSpPr>
        <p:spPr>
          <a:xfrm rot="0">
            <a:off x="4546600" y="826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422060220" name="Text">
    </p:cNvPr>
          <p:cNvSpPr>
            <a:spLocks noGrp="1"/>
          </p:cNvSpPr>
          <p:nvPr/>
        </p:nvSpPr>
        <p:spPr>
          <a:xfrm rot="0">
            <a:off x="6032500" y="826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220610077" name="Text">
    </p:cNvPr>
          <p:cNvSpPr>
            <a:spLocks noGrp="1"/>
          </p:cNvSpPr>
          <p:nvPr/>
        </p:nvSpPr>
        <p:spPr>
          <a:xfrm rot="0">
            <a:off x="254000" y="858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2029767995" name="Text">
    </p:cNvPr>
          <p:cNvSpPr>
            <a:spLocks noGrp="1"/>
          </p:cNvSpPr>
          <p:nvPr/>
        </p:nvSpPr>
        <p:spPr>
          <a:xfrm rot="0">
            <a:off x="11049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532959370" name="Text">
    </p:cNvPr>
          <p:cNvSpPr>
            <a:spLocks noGrp="1"/>
          </p:cNvSpPr>
          <p:nvPr/>
        </p:nvSpPr>
        <p:spPr>
          <a:xfrm rot="0">
            <a:off x="1790700" y="858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86818531" name="Text">
    </p:cNvPr>
          <p:cNvSpPr>
            <a:spLocks noGrp="1"/>
          </p:cNvSpPr>
          <p:nvPr/>
        </p:nvSpPr>
        <p:spPr>
          <a:xfrm rot="0">
            <a:off x="37338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810632782" name="Text">
    </p:cNvPr>
          <p:cNvSpPr>
            <a:spLocks noGrp="1"/>
          </p:cNvSpPr>
          <p:nvPr/>
        </p:nvSpPr>
        <p:spPr>
          <a:xfrm rot="0">
            <a:off x="5321300" y="858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461889084" name="Text">
    </p:cNvPr>
          <p:cNvSpPr>
            <a:spLocks noGrp="1"/>
          </p:cNvSpPr>
          <p:nvPr/>
        </p:nvSpPr>
        <p:spPr>
          <a:xfrm rot="0">
            <a:off x="2755900" y="858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609429461" name="Text">
    </p:cNvPr>
          <p:cNvSpPr>
            <a:spLocks noGrp="1"/>
          </p:cNvSpPr>
          <p:nvPr/>
        </p:nvSpPr>
        <p:spPr>
          <a:xfrm rot="0">
            <a:off x="4546600" y="858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331438484" name="Text">
    </p:cNvPr>
          <p:cNvSpPr>
            <a:spLocks noGrp="1"/>
          </p:cNvSpPr>
          <p:nvPr/>
        </p:nvSpPr>
        <p:spPr>
          <a:xfrm rot="0">
            <a:off x="6032500" y="858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998848" name="Text">
    </p:cNvPr>
          <p:cNvSpPr>
            <a:spLocks noGrp="1"/>
          </p:cNvSpPr>
          <p:nvPr/>
        </p:nvSpPr>
        <p:spPr>
          <a:xfrm rot="0">
            <a:off x="254000" y="1727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502619485" name="Text">
    </p:cNvPr>
          <p:cNvSpPr>
            <a:spLocks noGrp="1"/>
          </p:cNvSpPr>
          <p:nvPr/>
        </p:nvSpPr>
        <p:spPr>
          <a:xfrm rot="0">
            <a:off x="11049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1472500744" name="Text">
    </p:cNvPr>
          <p:cNvSpPr>
            <a:spLocks noGrp="1"/>
          </p:cNvSpPr>
          <p:nvPr/>
        </p:nvSpPr>
        <p:spPr>
          <a:xfrm rot="0">
            <a:off x="2755900" y="1727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Fechamento</a:t>
            </a:r>
          </a:p>
        </p:txBody>
      </p:sp>
      <p:sp>
        <p:nvSpPr>
          <p:cNvPr id="718456380" name="Text">
    </p:cNvPr>
          <p:cNvSpPr>
            <a:spLocks noGrp="1"/>
          </p:cNvSpPr>
          <p:nvPr/>
        </p:nvSpPr>
        <p:spPr>
          <a:xfrm rot="0">
            <a:off x="37338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1943315226" name="Text">
    </p:cNvPr>
          <p:cNvSpPr>
            <a:spLocks noGrp="1"/>
          </p:cNvSpPr>
          <p:nvPr/>
        </p:nvSpPr>
        <p:spPr>
          <a:xfrm rot="0">
            <a:off x="4546600" y="1727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Prioridade</a:t>
            </a:r>
          </a:p>
        </p:txBody>
      </p:sp>
      <p:sp>
        <p:nvSpPr>
          <p:cNvPr id="220216159" name="Text">
    </p:cNvPr>
          <p:cNvSpPr>
            <a:spLocks noGrp="1"/>
          </p:cNvSpPr>
          <p:nvPr/>
        </p:nvSpPr>
        <p:spPr>
          <a:xfrm rot="0">
            <a:off x="1790700" y="1727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1058660532" name="Text">
    </p:cNvPr>
          <p:cNvSpPr>
            <a:spLocks noGrp="1"/>
          </p:cNvSpPr>
          <p:nvPr/>
        </p:nvSpPr>
        <p:spPr>
          <a:xfrm rot="0">
            <a:off x="5321300" y="1727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1005545929" name="Text">
    </p:cNvPr>
          <p:cNvSpPr>
            <a:spLocks noGrp="1"/>
          </p:cNvSpPr>
          <p:nvPr/>
        </p:nvSpPr>
        <p:spPr>
          <a:xfrm rot="0">
            <a:off x="6032500" y="172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campus_descricao</a:t>
            </a:r>
          </a:p>
        </p:txBody>
      </p:sp>
      <p:sp>
        <p:nvSpPr>
          <p:cNvPr id="1661610460" name="Text">
    </p:cNvPr>
          <p:cNvSpPr>
            <a:spLocks noGrp="1"/>
          </p:cNvSpPr>
          <p:nvPr/>
        </p:nvSpPr>
        <p:spPr>
          <a:xfrm rot="0">
            <a:off x="254000" y="223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809655632" name="Text">
    </p:cNvPr>
          <p:cNvSpPr>
            <a:spLocks noGrp="1"/>
          </p:cNvSpPr>
          <p:nvPr/>
        </p:nvSpPr>
        <p:spPr>
          <a:xfrm rot="0">
            <a:off x="11049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425819632" name="Text">
    </p:cNvPr>
          <p:cNvSpPr>
            <a:spLocks noGrp="1"/>
          </p:cNvSpPr>
          <p:nvPr/>
        </p:nvSpPr>
        <p:spPr>
          <a:xfrm rot="0">
            <a:off x="1790700" y="223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128021798" name="Text">
    </p:cNvPr>
          <p:cNvSpPr>
            <a:spLocks noGrp="1"/>
          </p:cNvSpPr>
          <p:nvPr/>
        </p:nvSpPr>
        <p:spPr>
          <a:xfrm rot="0">
            <a:off x="37338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469701848" name="Text">
    </p:cNvPr>
          <p:cNvSpPr>
            <a:spLocks noGrp="1"/>
          </p:cNvSpPr>
          <p:nvPr/>
        </p:nvSpPr>
        <p:spPr>
          <a:xfrm rot="0">
            <a:off x="5321300" y="223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922051542" name="Text">
    </p:cNvPr>
          <p:cNvSpPr>
            <a:spLocks noGrp="1"/>
          </p:cNvSpPr>
          <p:nvPr/>
        </p:nvSpPr>
        <p:spPr>
          <a:xfrm rot="0">
            <a:off x="2755900" y="223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678269642" name="Text">
    </p:cNvPr>
          <p:cNvSpPr>
            <a:spLocks noGrp="1"/>
          </p:cNvSpPr>
          <p:nvPr/>
        </p:nvSpPr>
        <p:spPr>
          <a:xfrm rot="0">
            <a:off x="4546600" y="223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834674818" name="Text">
    </p:cNvPr>
          <p:cNvSpPr>
            <a:spLocks noGrp="1"/>
          </p:cNvSpPr>
          <p:nvPr/>
        </p:nvSpPr>
        <p:spPr>
          <a:xfrm rot="0">
            <a:off x="6032500" y="223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016483922" name="Text">
    </p:cNvPr>
          <p:cNvSpPr>
            <a:spLocks noGrp="1"/>
          </p:cNvSpPr>
          <p:nvPr/>
        </p:nvSpPr>
        <p:spPr>
          <a:xfrm rot="0">
            <a:off x="254000" y="255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812865169" name="Text">
    </p:cNvPr>
          <p:cNvSpPr>
            <a:spLocks noGrp="1"/>
          </p:cNvSpPr>
          <p:nvPr/>
        </p:nvSpPr>
        <p:spPr>
          <a:xfrm rot="0">
            <a:off x="11049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681416816" name="Text">
    </p:cNvPr>
          <p:cNvSpPr>
            <a:spLocks noGrp="1"/>
          </p:cNvSpPr>
          <p:nvPr/>
        </p:nvSpPr>
        <p:spPr>
          <a:xfrm rot="0">
            <a:off x="1790700" y="255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835115639" name="Text">
    </p:cNvPr>
          <p:cNvSpPr>
            <a:spLocks noGrp="1"/>
          </p:cNvSpPr>
          <p:nvPr/>
        </p:nvSpPr>
        <p:spPr>
          <a:xfrm rot="0">
            <a:off x="37338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982911528" name="Text">
    </p:cNvPr>
          <p:cNvSpPr>
            <a:spLocks noGrp="1"/>
          </p:cNvSpPr>
          <p:nvPr/>
        </p:nvSpPr>
        <p:spPr>
          <a:xfrm rot="0">
            <a:off x="5321300" y="255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2142816950" name="Text">
    </p:cNvPr>
          <p:cNvSpPr>
            <a:spLocks noGrp="1"/>
          </p:cNvSpPr>
          <p:nvPr/>
        </p:nvSpPr>
        <p:spPr>
          <a:xfrm rot="0">
            <a:off x="2755900" y="255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23718460" name="Text">
    </p:cNvPr>
          <p:cNvSpPr>
            <a:spLocks noGrp="1"/>
          </p:cNvSpPr>
          <p:nvPr/>
        </p:nvSpPr>
        <p:spPr>
          <a:xfrm rot="0">
            <a:off x="4546600" y="255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2144661103" name="Text">
    </p:cNvPr>
          <p:cNvSpPr>
            <a:spLocks noGrp="1"/>
          </p:cNvSpPr>
          <p:nvPr/>
        </p:nvSpPr>
        <p:spPr>
          <a:xfrm rot="0">
            <a:off x="6032500" y="255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953626873" name="Text">
    </p:cNvPr>
          <p:cNvSpPr>
            <a:spLocks noGrp="1"/>
          </p:cNvSpPr>
          <p:nvPr/>
        </p:nvSpPr>
        <p:spPr>
          <a:xfrm rot="0">
            <a:off x="254000" y="287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3</a:t>
            </a:r>
          </a:p>
        </p:txBody>
      </p:sp>
      <p:sp>
        <p:nvSpPr>
          <p:cNvPr id="1729375528" name="Text">
    </p:cNvPr>
          <p:cNvSpPr>
            <a:spLocks noGrp="1"/>
          </p:cNvSpPr>
          <p:nvPr/>
        </p:nvSpPr>
        <p:spPr>
          <a:xfrm rot="0">
            <a:off x="11049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570820598" name="Text">
    </p:cNvPr>
          <p:cNvSpPr>
            <a:spLocks noGrp="1"/>
          </p:cNvSpPr>
          <p:nvPr/>
        </p:nvSpPr>
        <p:spPr>
          <a:xfrm rot="0">
            <a:off x="1790700" y="287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5811153" name="Text">
    </p:cNvPr>
          <p:cNvSpPr>
            <a:spLocks noGrp="1"/>
          </p:cNvSpPr>
          <p:nvPr/>
        </p:nvSpPr>
        <p:spPr>
          <a:xfrm rot="0">
            <a:off x="37338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3970266" name="Text">
    </p:cNvPr>
          <p:cNvSpPr>
            <a:spLocks noGrp="1"/>
          </p:cNvSpPr>
          <p:nvPr/>
        </p:nvSpPr>
        <p:spPr>
          <a:xfrm rot="0">
            <a:off x="5321300" y="287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075398606" name="Text">
    </p:cNvPr>
          <p:cNvSpPr>
            <a:spLocks noGrp="1"/>
          </p:cNvSpPr>
          <p:nvPr/>
        </p:nvSpPr>
        <p:spPr>
          <a:xfrm rot="0">
            <a:off x="2755900" y="287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01997890" name="Text">
    </p:cNvPr>
          <p:cNvSpPr>
            <a:spLocks noGrp="1"/>
          </p:cNvSpPr>
          <p:nvPr/>
        </p:nvSpPr>
        <p:spPr>
          <a:xfrm rot="0">
            <a:off x="4546600" y="287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1777456" name="Text">
    </p:cNvPr>
          <p:cNvSpPr>
            <a:spLocks noGrp="1"/>
          </p:cNvSpPr>
          <p:nvPr/>
        </p:nvSpPr>
        <p:spPr>
          <a:xfrm rot="0">
            <a:off x="6032500" y="287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375207468" name="Text">
    </p:cNvPr>
          <p:cNvSpPr>
            <a:spLocks noGrp="1"/>
          </p:cNvSpPr>
          <p:nvPr/>
        </p:nvSpPr>
        <p:spPr>
          <a:xfrm rot="0">
            <a:off x="254000" y="318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099927084" name="Text">
    </p:cNvPr>
          <p:cNvSpPr>
            <a:spLocks noGrp="1"/>
          </p:cNvSpPr>
          <p:nvPr/>
        </p:nvSpPr>
        <p:spPr>
          <a:xfrm rot="0">
            <a:off x="11049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35267412" name="Text">
    </p:cNvPr>
          <p:cNvSpPr>
            <a:spLocks noGrp="1"/>
          </p:cNvSpPr>
          <p:nvPr/>
        </p:nvSpPr>
        <p:spPr>
          <a:xfrm rot="0">
            <a:off x="1790700" y="318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06581091" name="Text">
    </p:cNvPr>
          <p:cNvSpPr>
            <a:spLocks noGrp="1"/>
          </p:cNvSpPr>
          <p:nvPr/>
        </p:nvSpPr>
        <p:spPr>
          <a:xfrm rot="0">
            <a:off x="37338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496502706" name="Text">
    </p:cNvPr>
          <p:cNvSpPr>
            <a:spLocks noGrp="1"/>
          </p:cNvSpPr>
          <p:nvPr/>
        </p:nvSpPr>
        <p:spPr>
          <a:xfrm rot="0">
            <a:off x="5321300" y="318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392506078" name="Text">
    </p:cNvPr>
          <p:cNvSpPr>
            <a:spLocks noGrp="1"/>
          </p:cNvSpPr>
          <p:nvPr/>
        </p:nvSpPr>
        <p:spPr>
          <a:xfrm rot="0">
            <a:off x="2755900" y="318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927373009" name="Text">
    </p:cNvPr>
          <p:cNvSpPr>
            <a:spLocks noGrp="1"/>
          </p:cNvSpPr>
          <p:nvPr/>
        </p:nvSpPr>
        <p:spPr>
          <a:xfrm rot="0">
            <a:off x="4546600" y="318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714830915" name="Text">
    </p:cNvPr>
          <p:cNvSpPr>
            <a:spLocks noGrp="1"/>
          </p:cNvSpPr>
          <p:nvPr/>
        </p:nvSpPr>
        <p:spPr>
          <a:xfrm rot="0">
            <a:off x="6032500" y="318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139667087" name="Text">
    </p:cNvPr>
          <p:cNvSpPr>
            <a:spLocks noGrp="1"/>
          </p:cNvSpPr>
          <p:nvPr/>
        </p:nvSpPr>
        <p:spPr>
          <a:xfrm rot="0">
            <a:off x="254000" y="350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978083616" name="Text">
    </p:cNvPr>
          <p:cNvSpPr>
            <a:spLocks noGrp="1"/>
          </p:cNvSpPr>
          <p:nvPr/>
        </p:nvSpPr>
        <p:spPr>
          <a:xfrm rot="0">
            <a:off x="11049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811499974" name="Text">
    </p:cNvPr>
          <p:cNvSpPr>
            <a:spLocks noGrp="1"/>
          </p:cNvSpPr>
          <p:nvPr/>
        </p:nvSpPr>
        <p:spPr>
          <a:xfrm rot="0">
            <a:off x="1790700" y="350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04399499" name="Text">
    </p:cNvPr>
          <p:cNvSpPr>
            <a:spLocks noGrp="1"/>
          </p:cNvSpPr>
          <p:nvPr/>
        </p:nvSpPr>
        <p:spPr>
          <a:xfrm rot="0">
            <a:off x="37338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720914273" name="Text">
    </p:cNvPr>
          <p:cNvSpPr>
            <a:spLocks noGrp="1"/>
          </p:cNvSpPr>
          <p:nvPr/>
        </p:nvSpPr>
        <p:spPr>
          <a:xfrm rot="0">
            <a:off x="5321300" y="350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096428515" name="Text">
    </p:cNvPr>
          <p:cNvSpPr>
            <a:spLocks noGrp="1"/>
          </p:cNvSpPr>
          <p:nvPr/>
        </p:nvSpPr>
        <p:spPr>
          <a:xfrm rot="0">
            <a:off x="2755900" y="350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16876698" name="Text">
    </p:cNvPr>
          <p:cNvSpPr>
            <a:spLocks noGrp="1"/>
          </p:cNvSpPr>
          <p:nvPr/>
        </p:nvSpPr>
        <p:spPr>
          <a:xfrm rot="0">
            <a:off x="4546600" y="350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546609928" name="Text">
    </p:cNvPr>
          <p:cNvSpPr>
            <a:spLocks noGrp="1"/>
          </p:cNvSpPr>
          <p:nvPr/>
        </p:nvSpPr>
        <p:spPr>
          <a:xfrm rot="0">
            <a:off x="6032500" y="350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730996608" name="Text">
    </p:cNvPr>
          <p:cNvSpPr>
            <a:spLocks noGrp="1"/>
          </p:cNvSpPr>
          <p:nvPr/>
        </p:nvSpPr>
        <p:spPr>
          <a:xfrm rot="0">
            <a:off x="254000" y="382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06046169" name="Text">
    </p:cNvPr>
          <p:cNvSpPr>
            <a:spLocks noGrp="1"/>
          </p:cNvSpPr>
          <p:nvPr/>
        </p:nvSpPr>
        <p:spPr>
          <a:xfrm rot="0">
            <a:off x="11049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054019020" name="Text">
    </p:cNvPr>
          <p:cNvSpPr>
            <a:spLocks noGrp="1"/>
          </p:cNvSpPr>
          <p:nvPr/>
        </p:nvSpPr>
        <p:spPr>
          <a:xfrm rot="0">
            <a:off x="1790700" y="382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98043615" name="Text">
    </p:cNvPr>
          <p:cNvSpPr>
            <a:spLocks noGrp="1"/>
          </p:cNvSpPr>
          <p:nvPr/>
        </p:nvSpPr>
        <p:spPr>
          <a:xfrm rot="0">
            <a:off x="37338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492058634" name="Text">
    </p:cNvPr>
          <p:cNvSpPr>
            <a:spLocks noGrp="1"/>
          </p:cNvSpPr>
          <p:nvPr/>
        </p:nvSpPr>
        <p:spPr>
          <a:xfrm rot="0">
            <a:off x="5321300" y="382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065740342" name="Text">
    </p:cNvPr>
          <p:cNvSpPr>
            <a:spLocks noGrp="1"/>
          </p:cNvSpPr>
          <p:nvPr/>
        </p:nvSpPr>
        <p:spPr>
          <a:xfrm rot="0">
            <a:off x="2755900" y="382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884312014" name="Text">
    </p:cNvPr>
          <p:cNvSpPr>
            <a:spLocks noGrp="1"/>
          </p:cNvSpPr>
          <p:nvPr/>
        </p:nvSpPr>
        <p:spPr>
          <a:xfrm rot="0">
            <a:off x="4546600" y="382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690676989" name="Text">
    </p:cNvPr>
          <p:cNvSpPr>
            <a:spLocks noGrp="1"/>
          </p:cNvSpPr>
          <p:nvPr/>
        </p:nvSpPr>
        <p:spPr>
          <a:xfrm rot="0">
            <a:off x="6032500" y="382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059042088" name="Text">
    </p:cNvPr>
          <p:cNvSpPr>
            <a:spLocks noGrp="1"/>
          </p:cNvSpPr>
          <p:nvPr/>
        </p:nvSpPr>
        <p:spPr>
          <a:xfrm rot="0">
            <a:off x="254000" y="414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975906680" name="Text">
    </p:cNvPr>
          <p:cNvSpPr>
            <a:spLocks noGrp="1"/>
          </p:cNvSpPr>
          <p:nvPr/>
        </p:nvSpPr>
        <p:spPr>
          <a:xfrm rot="0">
            <a:off x="11049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730958621" name="Text">
    </p:cNvPr>
          <p:cNvSpPr>
            <a:spLocks noGrp="1"/>
          </p:cNvSpPr>
          <p:nvPr/>
        </p:nvSpPr>
        <p:spPr>
          <a:xfrm rot="0">
            <a:off x="1790700" y="414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60577238" name="Text">
    </p:cNvPr>
          <p:cNvSpPr>
            <a:spLocks noGrp="1"/>
          </p:cNvSpPr>
          <p:nvPr/>
        </p:nvSpPr>
        <p:spPr>
          <a:xfrm rot="0">
            <a:off x="37338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802482833" name="Text">
    </p:cNvPr>
          <p:cNvSpPr>
            <a:spLocks noGrp="1"/>
          </p:cNvSpPr>
          <p:nvPr/>
        </p:nvSpPr>
        <p:spPr>
          <a:xfrm rot="0">
            <a:off x="5321300" y="414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131671071" name="Text">
    </p:cNvPr>
          <p:cNvSpPr>
            <a:spLocks noGrp="1"/>
          </p:cNvSpPr>
          <p:nvPr/>
        </p:nvSpPr>
        <p:spPr>
          <a:xfrm rot="0">
            <a:off x="2755900" y="414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880512465" name="Text">
    </p:cNvPr>
          <p:cNvSpPr>
            <a:spLocks noGrp="1"/>
          </p:cNvSpPr>
          <p:nvPr/>
        </p:nvSpPr>
        <p:spPr>
          <a:xfrm rot="0">
            <a:off x="4546600" y="414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256166356" name="Text">
    </p:cNvPr>
          <p:cNvSpPr>
            <a:spLocks noGrp="1"/>
          </p:cNvSpPr>
          <p:nvPr/>
        </p:nvSpPr>
        <p:spPr>
          <a:xfrm rot="0">
            <a:off x="6032500" y="414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476211635" name="Text">
    </p:cNvPr>
          <p:cNvSpPr>
            <a:spLocks noGrp="1"/>
          </p:cNvSpPr>
          <p:nvPr/>
        </p:nvSpPr>
        <p:spPr>
          <a:xfrm rot="0">
            <a:off x="254000" y="445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7397076" name="Text">
    </p:cNvPr>
          <p:cNvSpPr>
            <a:spLocks noGrp="1"/>
          </p:cNvSpPr>
          <p:nvPr/>
        </p:nvSpPr>
        <p:spPr>
          <a:xfrm rot="0">
            <a:off x="11049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334880340" name="Text">
    </p:cNvPr>
          <p:cNvSpPr>
            <a:spLocks noGrp="1"/>
          </p:cNvSpPr>
          <p:nvPr/>
        </p:nvSpPr>
        <p:spPr>
          <a:xfrm rot="0">
            <a:off x="1790700" y="445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926719240" name="Text">
    </p:cNvPr>
          <p:cNvSpPr>
            <a:spLocks noGrp="1"/>
          </p:cNvSpPr>
          <p:nvPr/>
        </p:nvSpPr>
        <p:spPr>
          <a:xfrm rot="0">
            <a:off x="37338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64353567" name="Text">
    </p:cNvPr>
          <p:cNvSpPr>
            <a:spLocks noGrp="1"/>
          </p:cNvSpPr>
          <p:nvPr/>
        </p:nvSpPr>
        <p:spPr>
          <a:xfrm rot="0">
            <a:off x="5321300" y="445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434827371" name="Text">
    </p:cNvPr>
          <p:cNvSpPr>
            <a:spLocks noGrp="1"/>
          </p:cNvSpPr>
          <p:nvPr/>
        </p:nvSpPr>
        <p:spPr>
          <a:xfrm rot="0">
            <a:off x="2755900" y="445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56773656" name="Text">
    </p:cNvPr>
          <p:cNvSpPr>
            <a:spLocks noGrp="1"/>
          </p:cNvSpPr>
          <p:nvPr/>
        </p:nvSpPr>
        <p:spPr>
          <a:xfrm rot="0">
            <a:off x="4546600" y="445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300189569" name="Text">
    </p:cNvPr>
          <p:cNvSpPr>
            <a:spLocks noGrp="1"/>
          </p:cNvSpPr>
          <p:nvPr/>
        </p:nvSpPr>
        <p:spPr>
          <a:xfrm rot="0">
            <a:off x="6032500" y="445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639977958" name="Text">
    </p:cNvPr>
          <p:cNvSpPr>
            <a:spLocks noGrp="1"/>
          </p:cNvSpPr>
          <p:nvPr/>
        </p:nvSpPr>
        <p:spPr>
          <a:xfrm rot="0">
            <a:off x="254000" y="477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56930861" name="Text">
    </p:cNvPr>
          <p:cNvSpPr>
            <a:spLocks noGrp="1"/>
          </p:cNvSpPr>
          <p:nvPr/>
        </p:nvSpPr>
        <p:spPr>
          <a:xfrm rot="0">
            <a:off x="11049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427062311" name="Text">
    </p:cNvPr>
          <p:cNvSpPr>
            <a:spLocks noGrp="1"/>
          </p:cNvSpPr>
          <p:nvPr/>
        </p:nvSpPr>
        <p:spPr>
          <a:xfrm rot="0">
            <a:off x="1790700" y="477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45912703" name="Text">
    </p:cNvPr>
          <p:cNvSpPr>
            <a:spLocks noGrp="1"/>
          </p:cNvSpPr>
          <p:nvPr/>
        </p:nvSpPr>
        <p:spPr>
          <a:xfrm rot="0">
            <a:off x="37338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692751782" name="Text">
    </p:cNvPr>
          <p:cNvSpPr>
            <a:spLocks noGrp="1"/>
          </p:cNvSpPr>
          <p:nvPr/>
        </p:nvSpPr>
        <p:spPr>
          <a:xfrm rot="0">
            <a:off x="5321300" y="477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215844618" name="Text">
    </p:cNvPr>
          <p:cNvSpPr>
            <a:spLocks noGrp="1"/>
          </p:cNvSpPr>
          <p:nvPr/>
        </p:nvSpPr>
        <p:spPr>
          <a:xfrm rot="0">
            <a:off x="2755900" y="477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600614943" name="Text">
    </p:cNvPr>
          <p:cNvSpPr>
            <a:spLocks noGrp="1"/>
          </p:cNvSpPr>
          <p:nvPr/>
        </p:nvSpPr>
        <p:spPr>
          <a:xfrm rot="0">
            <a:off x="4546600" y="477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362206101" name="Text">
    </p:cNvPr>
          <p:cNvSpPr>
            <a:spLocks noGrp="1"/>
          </p:cNvSpPr>
          <p:nvPr/>
        </p:nvSpPr>
        <p:spPr>
          <a:xfrm rot="0">
            <a:off x="6032500" y="477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274778840" name="Text">
    </p:cNvPr>
          <p:cNvSpPr>
            <a:spLocks noGrp="1"/>
          </p:cNvSpPr>
          <p:nvPr/>
        </p:nvSpPr>
        <p:spPr>
          <a:xfrm rot="0">
            <a:off x="254000" y="509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118122830" name="Text">
    </p:cNvPr>
          <p:cNvSpPr>
            <a:spLocks noGrp="1"/>
          </p:cNvSpPr>
          <p:nvPr/>
        </p:nvSpPr>
        <p:spPr>
          <a:xfrm rot="0">
            <a:off x="11049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808492560" name="Text">
    </p:cNvPr>
          <p:cNvSpPr>
            <a:spLocks noGrp="1"/>
          </p:cNvSpPr>
          <p:nvPr/>
        </p:nvSpPr>
        <p:spPr>
          <a:xfrm rot="0">
            <a:off x="1790700" y="509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998399929" name="Text">
    </p:cNvPr>
          <p:cNvSpPr>
            <a:spLocks noGrp="1"/>
          </p:cNvSpPr>
          <p:nvPr/>
        </p:nvSpPr>
        <p:spPr>
          <a:xfrm rot="0">
            <a:off x="37338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63367623" name="Text">
    </p:cNvPr>
          <p:cNvSpPr>
            <a:spLocks noGrp="1"/>
          </p:cNvSpPr>
          <p:nvPr/>
        </p:nvSpPr>
        <p:spPr>
          <a:xfrm rot="0">
            <a:off x="5321300" y="509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043935739" name="Text">
    </p:cNvPr>
          <p:cNvSpPr>
            <a:spLocks noGrp="1"/>
          </p:cNvSpPr>
          <p:nvPr/>
        </p:nvSpPr>
        <p:spPr>
          <a:xfrm rot="0">
            <a:off x="2755900" y="509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486569383" name="Text">
    </p:cNvPr>
          <p:cNvSpPr>
            <a:spLocks noGrp="1"/>
          </p:cNvSpPr>
          <p:nvPr/>
        </p:nvSpPr>
        <p:spPr>
          <a:xfrm rot="0">
            <a:off x="4546600" y="509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53892305" name="Text">
    </p:cNvPr>
          <p:cNvSpPr>
            <a:spLocks noGrp="1"/>
          </p:cNvSpPr>
          <p:nvPr/>
        </p:nvSpPr>
        <p:spPr>
          <a:xfrm rot="0">
            <a:off x="6032500" y="509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897659147" name="Text">
    </p:cNvPr>
          <p:cNvSpPr>
            <a:spLocks noGrp="1"/>
          </p:cNvSpPr>
          <p:nvPr/>
        </p:nvSpPr>
        <p:spPr>
          <a:xfrm rot="0">
            <a:off x="254000" y="541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884663454" name="Text">
    </p:cNvPr>
          <p:cNvSpPr>
            <a:spLocks noGrp="1"/>
          </p:cNvSpPr>
          <p:nvPr/>
        </p:nvSpPr>
        <p:spPr>
          <a:xfrm rot="0">
            <a:off x="11049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509383197" name="Text">
    </p:cNvPr>
          <p:cNvSpPr>
            <a:spLocks noGrp="1"/>
          </p:cNvSpPr>
          <p:nvPr/>
        </p:nvSpPr>
        <p:spPr>
          <a:xfrm rot="0">
            <a:off x="1790700" y="541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126553615" name="Text">
    </p:cNvPr>
          <p:cNvSpPr>
            <a:spLocks noGrp="1"/>
          </p:cNvSpPr>
          <p:nvPr/>
        </p:nvSpPr>
        <p:spPr>
          <a:xfrm rot="0">
            <a:off x="37338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16270284" name="Text">
    </p:cNvPr>
          <p:cNvSpPr>
            <a:spLocks noGrp="1"/>
          </p:cNvSpPr>
          <p:nvPr/>
        </p:nvSpPr>
        <p:spPr>
          <a:xfrm rot="0">
            <a:off x="5321300" y="541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900424909" name="Text">
    </p:cNvPr>
          <p:cNvSpPr>
            <a:spLocks noGrp="1"/>
          </p:cNvSpPr>
          <p:nvPr/>
        </p:nvSpPr>
        <p:spPr>
          <a:xfrm rot="0">
            <a:off x="2755900" y="541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917163732" name="Text">
    </p:cNvPr>
          <p:cNvSpPr>
            <a:spLocks noGrp="1"/>
          </p:cNvSpPr>
          <p:nvPr/>
        </p:nvSpPr>
        <p:spPr>
          <a:xfrm rot="0">
            <a:off x="4546600" y="541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33225558" name="Text">
    </p:cNvPr>
          <p:cNvSpPr>
            <a:spLocks noGrp="1"/>
          </p:cNvSpPr>
          <p:nvPr/>
        </p:nvSpPr>
        <p:spPr>
          <a:xfrm rot="0">
            <a:off x="6032500" y="541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443993132" name="Text">
    </p:cNvPr>
          <p:cNvSpPr>
            <a:spLocks noGrp="1"/>
          </p:cNvSpPr>
          <p:nvPr/>
        </p:nvSpPr>
        <p:spPr>
          <a:xfrm rot="0">
            <a:off x="254000" y="572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479874777" name="Text">
    </p:cNvPr>
          <p:cNvSpPr>
            <a:spLocks noGrp="1"/>
          </p:cNvSpPr>
          <p:nvPr/>
        </p:nvSpPr>
        <p:spPr>
          <a:xfrm rot="0">
            <a:off x="11049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454282554" name="Text">
    </p:cNvPr>
          <p:cNvSpPr>
            <a:spLocks noGrp="1"/>
          </p:cNvSpPr>
          <p:nvPr/>
        </p:nvSpPr>
        <p:spPr>
          <a:xfrm rot="0">
            <a:off x="1790700" y="572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15498571" name="Text">
    </p:cNvPr>
          <p:cNvSpPr>
            <a:spLocks noGrp="1"/>
          </p:cNvSpPr>
          <p:nvPr/>
        </p:nvSpPr>
        <p:spPr>
          <a:xfrm rot="0">
            <a:off x="37338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48733776" name="Text">
    </p:cNvPr>
          <p:cNvSpPr>
            <a:spLocks noGrp="1"/>
          </p:cNvSpPr>
          <p:nvPr/>
        </p:nvSpPr>
        <p:spPr>
          <a:xfrm rot="0">
            <a:off x="5321300" y="572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670282303" name="Text">
    </p:cNvPr>
          <p:cNvSpPr>
            <a:spLocks noGrp="1"/>
          </p:cNvSpPr>
          <p:nvPr/>
        </p:nvSpPr>
        <p:spPr>
          <a:xfrm rot="0">
            <a:off x="2755900" y="572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528432937" name="Text">
    </p:cNvPr>
          <p:cNvSpPr>
            <a:spLocks noGrp="1"/>
          </p:cNvSpPr>
          <p:nvPr/>
        </p:nvSpPr>
        <p:spPr>
          <a:xfrm rot="0">
            <a:off x="4546600" y="572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527491814" name="Text">
    </p:cNvPr>
          <p:cNvSpPr>
            <a:spLocks noGrp="1"/>
          </p:cNvSpPr>
          <p:nvPr/>
        </p:nvSpPr>
        <p:spPr>
          <a:xfrm rot="0">
            <a:off x="6032500" y="572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535401660" name="Text">
    </p:cNvPr>
          <p:cNvSpPr>
            <a:spLocks noGrp="1"/>
          </p:cNvSpPr>
          <p:nvPr/>
        </p:nvSpPr>
        <p:spPr>
          <a:xfrm rot="0">
            <a:off x="254000" y="604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332197268" name="Text">
    </p:cNvPr>
          <p:cNvSpPr>
            <a:spLocks noGrp="1"/>
          </p:cNvSpPr>
          <p:nvPr/>
        </p:nvSpPr>
        <p:spPr>
          <a:xfrm rot="0">
            <a:off x="11049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574979654" name="Text">
    </p:cNvPr>
          <p:cNvSpPr>
            <a:spLocks noGrp="1"/>
          </p:cNvSpPr>
          <p:nvPr/>
        </p:nvSpPr>
        <p:spPr>
          <a:xfrm rot="0">
            <a:off x="1790700" y="604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633278" name="Text">
    </p:cNvPr>
          <p:cNvSpPr>
            <a:spLocks noGrp="1"/>
          </p:cNvSpPr>
          <p:nvPr/>
        </p:nvSpPr>
        <p:spPr>
          <a:xfrm rot="0">
            <a:off x="37338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963837349" name="Text">
    </p:cNvPr>
          <p:cNvSpPr>
            <a:spLocks noGrp="1"/>
          </p:cNvSpPr>
          <p:nvPr/>
        </p:nvSpPr>
        <p:spPr>
          <a:xfrm rot="0">
            <a:off x="5321300" y="604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538153900" name="Text">
    </p:cNvPr>
          <p:cNvSpPr>
            <a:spLocks noGrp="1"/>
          </p:cNvSpPr>
          <p:nvPr/>
        </p:nvSpPr>
        <p:spPr>
          <a:xfrm rot="0">
            <a:off x="2755900" y="604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344454714" name="Text">
    </p:cNvPr>
          <p:cNvSpPr>
            <a:spLocks noGrp="1"/>
          </p:cNvSpPr>
          <p:nvPr/>
        </p:nvSpPr>
        <p:spPr>
          <a:xfrm rot="0">
            <a:off x="4546600" y="604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781949533" name="Text">
    </p:cNvPr>
          <p:cNvSpPr>
            <a:spLocks noGrp="1"/>
          </p:cNvSpPr>
          <p:nvPr/>
        </p:nvSpPr>
        <p:spPr>
          <a:xfrm rot="0">
            <a:off x="6032500" y="604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329784817" name="Text">
    </p:cNvPr>
          <p:cNvSpPr>
            <a:spLocks noGrp="1"/>
          </p:cNvSpPr>
          <p:nvPr/>
        </p:nvSpPr>
        <p:spPr>
          <a:xfrm rot="0">
            <a:off x="254000" y="636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38126412" name="Text">
    </p:cNvPr>
          <p:cNvSpPr>
            <a:spLocks noGrp="1"/>
          </p:cNvSpPr>
          <p:nvPr/>
        </p:nvSpPr>
        <p:spPr>
          <a:xfrm rot="0">
            <a:off x="11049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840479678" name="Text">
    </p:cNvPr>
          <p:cNvSpPr>
            <a:spLocks noGrp="1"/>
          </p:cNvSpPr>
          <p:nvPr/>
        </p:nvSpPr>
        <p:spPr>
          <a:xfrm rot="0">
            <a:off x="1790700" y="636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942001827" name="Text">
    </p:cNvPr>
          <p:cNvSpPr>
            <a:spLocks noGrp="1"/>
          </p:cNvSpPr>
          <p:nvPr/>
        </p:nvSpPr>
        <p:spPr>
          <a:xfrm rot="0">
            <a:off x="37338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768239283" name="Text">
    </p:cNvPr>
          <p:cNvSpPr>
            <a:spLocks noGrp="1"/>
          </p:cNvSpPr>
          <p:nvPr/>
        </p:nvSpPr>
        <p:spPr>
          <a:xfrm rot="0">
            <a:off x="5321300" y="636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918922195" name="Text">
    </p:cNvPr>
          <p:cNvSpPr>
            <a:spLocks noGrp="1"/>
          </p:cNvSpPr>
          <p:nvPr/>
        </p:nvSpPr>
        <p:spPr>
          <a:xfrm rot="0">
            <a:off x="2755900" y="636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415920719" name="Text">
    </p:cNvPr>
          <p:cNvSpPr>
            <a:spLocks noGrp="1"/>
          </p:cNvSpPr>
          <p:nvPr/>
        </p:nvSpPr>
        <p:spPr>
          <a:xfrm rot="0">
            <a:off x="4546600" y="636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320253248" name="Text">
    </p:cNvPr>
          <p:cNvSpPr>
            <a:spLocks noGrp="1"/>
          </p:cNvSpPr>
          <p:nvPr/>
        </p:nvSpPr>
        <p:spPr>
          <a:xfrm rot="0">
            <a:off x="6032500" y="636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902319754" name="Text">
    </p:cNvPr>
          <p:cNvSpPr>
            <a:spLocks noGrp="1"/>
          </p:cNvSpPr>
          <p:nvPr/>
        </p:nvSpPr>
        <p:spPr>
          <a:xfrm rot="0">
            <a:off x="254000" y="668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906074011" name="Text">
    </p:cNvPr>
          <p:cNvSpPr>
            <a:spLocks noGrp="1"/>
          </p:cNvSpPr>
          <p:nvPr/>
        </p:nvSpPr>
        <p:spPr>
          <a:xfrm rot="0">
            <a:off x="11049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372340578" name="Text">
    </p:cNvPr>
          <p:cNvSpPr>
            <a:spLocks noGrp="1"/>
          </p:cNvSpPr>
          <p:nvPr/>
        </p:nvSpPr>
        <p:spPr>
          <a:xfrm rot="0">
            <a:off x="1790700" y="668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953725666" name="Text">
    </p:cNvPr>
          <p:cNvSpPr>
            <a:spLocks noGrp="1"/>
          </p:cNvSpPr>
          <p:nvPr/>
        </p:nvSpPr>
        <p:spPr>
          <a:xfrm rot="0">
            <a:off x="37338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49327254" name="Text">
    </p:cNvPr>
          <p:cNvSpPr>
            <a:spLocks noGrp="1"/>
          </p:cNvSpPr>
          <p:nvPr/>
        </p:nvSpPr>
        <p:spPr>
          <a:xfrm rot="0">
            <a:off x="5321300" y="668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290655126" name="Text">
    </p:cNvPr>
          <p:cNvSpPr>
            <a:spLocks noGrp="1"/>
          </p:cNvSpPr>
          <p:nvPr/>
        </p:nvSpPr>
        <p:spPr>
          <a:xfrm rot="0">
            <a:off x="2755900" y="668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308384335" name="Text">
    </p:cNvPr>
          <p:cNvSpPr>
            <a:spLocks noGrp="1"/>
          </p:cNvSpPr>
          <p:nvPr/>
        </p:nvSpPr>
        <p:spPr>
          <a:xfrm rot="0">
            <a:off x="4546600" y="668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1137478134" name="Text">
    </p:cNvPr>
          <p:cNvSpPr>
            <a:spLocks noGrp="1"/>
          </p:cNvSpPr>
          <p:nvPr/>
        </p:nvSpPr>
        <p:spPr>
          <a:xfrm rot="0">
            <a:off x="6032500" y="668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695572544" name="Text">
    </p:cNvPr>
          <p:cNvSpPr>
            <a:spLocks noGrp="1"/>
          </p:cNvSpPr>
          <p:nvPr/>
        </p:nvSpPr>
        <p:spPr>
          <a:xfrm rot="0">
            <a:off x="254000" y="699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734256387" name="Text">
    </p:cNvPr>
          <p:cNvSpPr>
            <a:spLocks noGrp="1"/>
          </p:cNvSpPr>
          <p:nvPr/>
        </p:nvSpPr>
        <p:spPr>
          <a:xfrm rot="0">
            <a:off x="11049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999039225" name="Text">
    </p:cNvPr>
          <p:cNvSpPr>
            <a:spLocks noGrp="1"/>
          </p:cNvSpPr>
          <p:nvPr/>
        </p:nvSpPr>
        <p:spPr>
          <a:xfrm rot="0">
            <a:off x="1790700" y="699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470597260" name="Text">
    </p:cNvPr>
          <p:cNvSpPr>
            <a:spLocks noGrp="1"/>
          </p:cNvSpPr>
          <p:nvPr/>
        </p:nvSpPr>
        <p:spPr>
          <a:xfrm rot="0">
            <a:off x="37338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45876919" name="Text">
    </p:cNvPr>
          <p:cNvSpPr>
            <a:spLocks noGrp="1"/>
          </p:cNvSpPr>
          <p:nvPr/>
        </p:nvSpPr>
        <p:spPr>
          <a:xfrm rot="0">
            <a:off x="5321300" y="699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572089262" name="Text">
    </p:cNvPr>
          <p:cNvSpPr>
            <a:spLocks noGrp="1"/>
          </p:cNvSpPr>
          <p:nvPr/>
        </p:nvSpPr>
        <p:spPr>
          <a:xfrm rot="0">
            <a:off x="2755900" y="699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819938815" name="Text">
    </p:cNvPr>
          <p:cNvSpPr>
            <a:spLocks noGrp="1"/>
          </p:cNvSpPr>
          <p:nvPr/>
        </p:nvSpPr>
        <p:spPr>
          <a:xfrm rot="0">
            <a:off x="4546600" y="699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309100906" name="Text">
    </p:cNvPr>
          <p:cNvSpPr>
            <a:spLocks noGrp="1"/>
          </p:cNvSpPr>
          <p:nvPr/>
        </p:nvSpPr>
        <p:spPr>
          <a:xfrm rot="0">
            <a:off x="6032500" y="699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295985049" name="Text">
    </p:cNvPr>
          <p:cNvSpPr>
            <a:spLocks noGrp="1"/>
          </p:cNvSpPr>
          <p:nvPr/>
        </p:nvSpPr>
        <p:spPr>
          <a:xfrm rot="0">
            <a:off x="254000" y="731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4</a:t>
            </a:r>
          </a:p>
        </p:txBody>
      </p:sp>
      <p:sp>
        <p:nvSpPr>
          <p:cNvPr id="1048592091" name="Text">
    </p:cNvPr>
          <p:cNvSpPr>
            <a:spLocks noGrp="1"/>
          </p:cNvSpPr>
          <p:nvPr/>
        </p:nvSpPr>
        <p:spPr>
          <a:xfrm rot="0">
            <a:off x="11049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436466155" name="Text">
    </p:cNvPr>
          <p:cNvSpPr>
            <a:spLocks noGrp="1"/>
          </p:cNvSpPr>
          <p:nvPr/>
        </p:nvSpPr>
        <p:spPr>
          <a:xfrm rot="0">
            <a:off x="1790700" y="731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75507511" name="Text">
    </p:cNvPr>
          <p:cNvSpPr>
            <a:spLocks noGrp="1"/>
          </p:cNvSpPr>
          <p:nvPr/>
        </p:nvSpPr>
        <p:spPr>
          <a:xfrm rot="0">
            <a:off x="37338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656179335" name="Text">
    </p:cNvPr>
          <p:cNvSpPr>
            <a:spLocks noGrp="1"/>
          </p:cNvSpPr>
          <p:nvPr/>
        </p:nvSpPr>
        <p:spPr>
          <a:xfrm rot="0">
            <a:off x="5321300" y="731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1870534578" name="Text">
    </p:cNvPr>
          <p:cNvSpPr>
            <a:spLocks noGrp="1"/>
          </p:cNvSpPr>
          <p:nvPr/>
        </p:nvSpPr>
        <p:spPr>
          <a:xfrm rot="0">
            <a:off x="2755900" y="731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61544013" name="Text">
    </p:cNvPr>
          <p:cNvSpPr>
            <a:spLocks noGrp="1"/>
          </p:cNvSpPr>
          <p:nvPr/>
        </p:nvSpPr>
        <p:spPr>
          <a:xfrm rot="0">
            <a:off x="4546600" y="731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76087215" name="Text">
    </p:cNvPr>
          <p:cNvSpPr>
            <a:spLocks noGrp="1"/>
          </p:cNvSpPr>
          <p:nvPr/>
        </p:nvSpPr>
        <p:spPr>
          <a:xfrm rot="0">
            <a:off x="6032500" y="731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045052540" name="Text">
    </p:cNvPr>
          <p:cNvSpPr>
            <a:spLocks noGrp="1"/>
          </p:cNvSpPr>
          <p:nvPr/>
        </p:nvSpPr>
        <p:spPr>
          <a:xfrm rot="0">
            <a:off x="254000" y="763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2076774614" name="Text">
    </p:cNvPr>
          <p:cNvSpPr>
            <a:spLocks noGrp="1"/>
          </p:cNvSpPr>
          <p:nvPr/>
        </p:nvSpPr>
        <p:spPr>
          <a:xfrm rot="0">
            <a:off x="11049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299222807" name="Text">
    </p:cNvPr>
          <p:cNvSpPr>
            <a:spLocks noGrp="1"/>
          </p:cNvSpPr>
          <p:nvPr/>
        </p:nvSpPr>
        <p:spPr>
          <a:xfrm rot="0">
            <a:off x="1790700" y="763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423994553" name="Text">
    </p:cNvPr>
          <p:cNvSpPr>
            <a:spLocks noGrp="1"/>
          </p:cNvSpPr>
          <p:nvPr/>
        </p:nvSpPr>
        <p:spPr>
          <a:xfrm rot="0">
            <a:off x="37338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725711525" name="Text">
    </p:cNvPr>
          <p:cNvSpPr>
            <a:spLocks noGrp="1"/>
          </p:cNvSpPr>
          <p:nvPr/>
        </p:nvSpPr>
        <p:spPr>
          <a:xfrm rot="0">
            <a:off x="5321300" y="763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473969362" name="Text">
    </p:cNvPr>
          <p:cNvSpPr>
            <a:spLocks noGrp="1"/>
          </p:cNvSpPr>
          <p:nvPr/>
        </p:nvSpPr>
        <p:spPr>
          <a:xfrm rot="0">
            <a:off x="2755900" y="763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779198989" name="Text">
    </p:cNvPr>
          <p:cNvSpPr>
            <a:spLocks noGrp="1"/>
          </p:cNvSpPr>
          <p:nvPr/>
        </p:nvSpPr>
        <p:spPr>
          <a:xfrm rot="0">
            <a:off x="4546600" y="763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435107295" name="Text">
    </p:cNvPr>
          <p:cNvSpPr>
            <a:spLocks noGrp="1"/>
          </p:cNvSpPr>
          <p:nvPr/>
        </p:nvSpPr>
        <p:spPr>
          <a:xfrm rot="0">
            <a:off x="6032500" y="763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459467608" name="Text">
    </p:cNvPr>
          <p:cNvSpPr>
            <a:spLocks noGrp="1"/>
          </p:cNvSpPr>
          <p:nvPr/>
        </p:nvSpPr>
        <p:spPr>
          <a:xfrm rot="0">
            <a:off x="254000" y="795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713871622" name="Text">
    </p:cNvPr>
          <p:cNvSpPr>
            <a:spLocks noGrp="1"/>
          </p:cNvSpPr>
          <p:nvPr/>
        </p:nvSpPr>
        <p:spPr>
          <a:xfrm rot="0">
            <a:off x="11049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49215165" name="Text">
    </p:cNvPr>
          <p:cNvSpPr>
            <a:spLocks noGrp="1"/>
          </p:cNvSpPr>
          <p:nvPr/>
        </p:nvSpPr>
        <p:spPr>
          <a:xfrm rot="0">
            <a:off x="1790700" y="795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378074060" name="Text">
    </p:cNvPr>
          <p:cNvSpPr>
            <a:spLocks noGrp="1"/>
          </p:cNvSpPr>
          <p:nvPr/>
        </p:nvSpPr>
        <p:spPr>
          <a:xfrm rot="0">
            <a:off x="37338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034098594" name="Text">
    </p:cNvPr>
          <p:cNvSpPr>
            <a:spLocks noGrp="1"/>
          </p:cNvSpPr>
          <p:nvPr/>
        </p:nvSpPr>
        <p:spPr>
          <a:xfrm rot="0">
            <a:off x="5321300" y="795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302892765" name="Text">
    </p:cNvPr>
          <p:cNvSpPr>
            <a:spLocks noGrp="1"/>
          </p:cNvSpPr>
          <p:nvPr/>
        </p:nvSpPr>
        <p:spPr>
          <a:xfrm rot="0">
            <a:off x="2755900" y="795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975436543" name="Text">
    </p:cNvPr>
          <p:cNvSpPr>
            <a:spLocks noGrp="1"/>
          </p:cNvSpPr>
          <p:nvPr/>
        </p:nvSpPr>
        <p:spPr>
          <a:xfrm rot="0">
            <a:off x="4546600" y="795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064795581" name="Text">
    </p:cNvPr>
          <p:cNvSpPr>
            <a:spLocks noGrp="1"/>
          </p:cNvSpPr>
          <p:nvPr/>
        </p:nvSpPr>
        <p:spPr>
          <a:xfrm rot="0">
            <a:off x="6032500" y="795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038099416" name="Text">
    </p:cNvPr>
          <p:cNvSpPr>
            <a:spLocks noGrp="1"/>
          </p:cNvSpPr>
          <p:nvPr/>
        </p:nvSpPr>
        <p:spPr>
          <a:xfrm rot="0">
            <a:off x="254000" y="826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1179736484" name="Text">
    </p:cNvPr>
          <p:cNvSpPr>
            <a:spLocks noGrp="1"/>
          </p:cNvSpPr>
          <p:nvPr/>
        </p:nvSpPr>
        <p:spPr>
          <a:xfrm rot="0">
            <a:off x="11049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14573837" name="Text">
    </p:cNvPr>
          <p:cNvSpPr>
            <a:spLocks noGrp="1"/>
          </p:cNvSpPr>
          <p:nvPr/>
        </p:nvSpPr>
        <p:spPr>
          <a:xfrm rot="0">
            <a:off x="1790700" y="826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97130747" name="Text">
    </p:cNvPr>
          <p:cNvSpPr>
            <a:spLocks noGrp="1"/>
          </p:cNvSpPr>
          <p:nvPr/>
        </p:nvSpPr>
        <p:spPr>
          <a:xfrm rot="0">
            <a:off x="37338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6184254" name="Text">
    </p:cNvPr>
          <p:cNvSpPr>
            <a:spLocks noGrp="1"/>
          </p:cNvSpPr>
          <p:nvPr/>
        </p:nvSpPr>
        <p:spPr>
          <a:xfrm rot="0">
            <a:off x="5321300" y="826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977160411" name="Text">
    </p:cNvPr>
          <p:cNvSpPr>
            <a:spLocks noGrp="1"/>
          </p:cNvSpPr>
          <p:nvPr/>
        </p:nvSpPr>
        <p:spPr>
          <a:xfrm rot="0">
            <a:off x="2755900" y="826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327579068" name="Text">
    </p:cNvPr>
          <p:cNvSpPr>
            <a:spLocks noGrp="1"/>
          </p:cNvSpPr>
          <p:nvPr/>
        </p:nvSpPr>
        <p:spPr>
          <a:xfrm rot="0">
            <a:off x="4546600" y="826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66303546" name="Text">
    </p:cNvPr>
          <p:cNvSpPr>
            <a:spLocks noGrp="1"/>
          </p:cNvSpPr>
          <p:nvPr/>
        </p:nvSpPr>
        <p:spPr>
          <a:xfrm rot="0">
            <a:off x="6032500" y="826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407777274" name="Text">
    </p:cNvPr>
          <p:cNvSpPr>
            <a:spLocks noGrp="1"/>
          </p:cNvSpPr>
          <p:nvPr/>
        </p:nvSpPr>
        <p:spPr>
          <a:xfrm rot="0">
            <a:off x="254000" y="858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892326541" name="Text">
    </p:cNvPr>
          <p:cNvSpPr>
            <a:spLocks noGrp="1"/>
          </p:cNvSpPr>
          <p:nvPr/>
        </p:nvSpPr>
        <p:spPr>
          <a:xfrm rot="0">
            <a:off x="11049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453867586" name="Text">
    </p:cNvPr>
          <p:cNvSpPr>
            <a:spLocks noGrp="1"/>
          </p:cNvSpPr>
          <p:nvPr/>
        </p:nvSpPr>
        <p:spPr>
          <a:xfrm rot="0">
            <a:off x="1790700" y="858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83582336" name="Text">
    </p:cNvPr>
          <p:cNvSpPr>
            <a:spLocks noGrp="1"/>
          </p:cNvSpPr>
          <p:nvPr/>
        </p:nvSpPr>
        <p:spPr>
          <a:xfrm rot="0">
            <a:off x="37338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106994592" name="Text">
    </p:cNvPr>
          <p:cNvSpPr>
            <a:spLocks noGrp="1"/>
          </p:cNvSpPr>
          <p:nvPr/>
        </p:nvSpPr>
        <p:spPr>
          <a:xfrm rot="0">
            <a:off x="5321300" y="858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607273783" name="Text">
    </p:cNvPr>
          <p:cNvSpPr>
            <a:spLocks noGrp="1"/>
          </p:cNvSpPr>
          <p:nvPr/>
        </p:nvSpPr>
        <p:spPr>
          <a:xfrm rot="0">
            <a:off x="2755900" y="858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253675268" name="Text">
    </p:cNvPr>
          <p:cNvSpPr>
            <a:spLocks noGrp="1"/>
          </p:cNvSpPr>
          <p:nvPr/>
        </p:nvSpPr>
        <p:spPr>
          <a:xfrm rot="0">
            <a:off x="4546600" y="858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765189981" name="Text">
    </p:cNvPr>
          <p:cNvSpPr>
            <a:spLocks noGrp="1"/>
          </p:cNvSpPr>
          <p:nvPr/>
        </p:nvSpPr>
        <p:spPr>
          <a:xfrm rot="0">
            <a:off x="6032500" y="858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932431" name="Text">
    </p:cNvPr>
          <p:cNvSpPr>
            <a:spLocks noGrp="1"/>
          </p:cNvSpPr>
          <p:nvPr/>
        </p:nvSpPr>
        <p:spPr>
          <a:xfrm rot="0">
            <a:off x="254000" y="1727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1310075410" name="Text">
    </p:cNvPr>
          <p:cNvSpPr>
            <a:spLocks noGrp="1"/>
          </p:cNvSpPr>
          <p:nvPr/>
        </p:nvSpPr>
        <p:spPr>
          <a:xfrm rot="0">
            <a:off x="11049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287583179" name="Text">
    </p:cNvPr>
          <p:cNvSpPr>
            <a:spLocks noGrp="1"/>
          </p:cNvSpPr>
          <p:nvPr/>
        </p:nvSpPr>
        <p:spPr>
          <a:xfrm rot="0">
            <a:off x="2755900" y="1727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Fechamento</a:t>
            </a:r>
          </a:p>
        </p:txBody>
      </p:sp>
      <p:sp>
        <p:nvSpPr>
          <p:cNvPr id="1572283703" name="Text">
    </p:cNvPr>
          <p:cNvSpPr>
            <a:spLocks noGrp="1"/>
          </p:cNvSpPr>
          <p:nvPr/>
        </p:nvSpPr>
        <p:spPr>
          <a:xfrm rot="0">
            <a:off x="37338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585919986" name="Text">
    </p:cNvPr>
          <p:cNvSpPr>
            <a:spLocks noGrp="1"/>
          </p:cNvSpPr>
          <p:nvPr/>
        </p:nvSpPr>
        <p:spPr>
          <a:xfrm rot="0">
            <a:off x="4546600" y="1727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Prioridade</a:t>
            </a:r>
          </a:p>
        </p:txBody>
      </p:sp>
      <p:sp>
        <p:nvSpPr>
          <p:cNvPr id="1344683207" name="Text">
    </p:cNvPr>
          <p:cNvSpPr>
            <a:spLocks noGrp="1"/>
          </p:cNvSpPr>
          <p:nvPr/>
        </p:nvSpPr>
        <p:spPr>
          <a:xfrm rot="0">
            <a:off x="1790700" y="1727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2120242668" name="Text">
    </p:cNvPr>
          <p:cNvSpPr>
            <a:spLocks noGrp="1"/>
          </p:cNvSpPr>
          <p:nvPr/>
        </p:nvSpPr>
        <p:spPr>
          <a:xfrm rot="0">
            <a:off x="5321300" y="1727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1722366405" name="Text">
    </p:cNvPr>
          <p:cNvSpPr>
            <a:spLocks noGrp="1"/>
          </p:cNvSpPr>
          <p:nvPr/>
        </p:nvSpPr>
        <p:spPr>
          <a:xfrm rot="0">
            <a:off x="6032500" y="172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campus_descricao</a:t>
            </a:r>
          </a:p>
        </p:txBody>
      </p:sp>
      <p:sp>
        <p:nvSpPr>
          <p:cNvPr id="1880090922" name="Text">
    </p:cNvPr>
          <p:cNvSpPr>
            <a:spLocks noGrp="1"/>
          </p:cNvSpPr>
          <p:nvPr/>
        </p:nvSpPr>
        <p:spPr>
          <a:xfrm rot="0">
            <a:off x="254000" y="223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613744096" name="Text">
    </p:cNvPr>
          <p:cNvSpPr>
            <a:spLocks noGrp="1"/>
          </p:cNvSpPr>
          <p:nvPr/>
        </p:nvSpPr>
        <p:spPr>
          <a:xfrm rot="0">
            <a:off x="11049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833064931" name="Text">
    </p:cNvPr>
          <p:cNvSpPr>
            <a:spLocks noGrp="1"/>
          </p:cNvSpPr>
          <p:nvPr/>
        </p:nvSpPr>
        <p:spPr>
          <a:xfrm rot="0">
            <a:off x="1790700" y="223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876400524" name="Text">
    </p:cNvPr>
          <p:cNvSpPr>
            <a:spLocks noGrp="1"/>
          </p:cNvSpPr>
          <p:nvPr/>
        </p:nvSpPr>
        <p:spPr>
          <a:xfrm rot="0">
            <a:off x="37338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866250673" name="Text">
    </p:cNvPr>
          <p:cNvSpPr>
            <a:spLocks noGrp="1"/>
          </p:cNvSpPr>
          <p:nvPr/>
        </p:nvSpPr>
        <p:spPr>
          <a:xfrm rot="0">
            <a:off x="5321300" y="223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283418098" name="Text">
    </p:cNvPr>
          <p:cNvSpPr>
            <a:spLocks noGrp="1"/>
          </p:cNvSpPr>
          <p:nvPr/>
        </p:nvSpPr>
        <p:spPr>
          <a:xfrm rot="0">
            <a:off x="2755900" y="223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082222618" name="Text">
    </p:cNvPr>
          <p:cNvSpPr>
            <a:spLocks noGrp="1"/>
          </p:cNvSpPr>
          <p:nvPr/>
        </p:nvSpPr>
        <p:spPr>
          <a:xfrm rot="0">
            <a:off x="4546600" y="223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876534283" name="Text">
    </p:cNvPr>
          <p:cNvSpPr>
            <a:spLocks noGrp="1"/>
          </p:cNvSpPr>
          <p:nvPr/>
        </p:nvSpPr>
        <p:spPr>
          <a:xfrm rot="0">
            <a:off x="6032500" y="223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966854539" name="Text">
    </p:cNvPr>
          <p:cNvSpPr>
            <a:spLocks noGrp="1"/>
          </p:cNvSpPr>
          <p:nvPr/>
        </p:nvSpPr>
        <p:spPr>
          <a:xfrm rot="0">
            <a:off x="254000" y="255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2062963771" name="Text">
    </p:cNvPr>
          <p:cNvSpPr>
            <a:spLocks noGrp="1"/>
          </p:cNvSpPr>
          <p:nvPr/>
        </p:nvSpPr>
        <p:spPr>
          <a:xfrm rot="0">
            <a:off x="11049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108618382" name="Text">
    </p:cNvPr>
          <p:cNvSpPr>
            <a:spLocks noGrp="1"/>
          </p:cNvSpPr>
          <p:nvPr/>
        </p:nvSpPr>
        <p:spPr>
          <a:xfrm rot="0">
            <a:off x="1790700" y="255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981024902" name="Text">
    </p:cNvPr>
          <p:cNvSpPr>
            <a:spLocks noGrp="1"/>
          </p:cNvSpPr>
          <p:nvPr/>
        </p:nvSpPr>
        <p:spPr>
          <a:xfrm rot="0">
            <a:off x="37338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853569895" name="Text">
    </p:cNvPr>
          <p:cNvSpPr>
            <a:spLocks noGrp="1"/>
          </p:cNvSpPr>
          <p:nvPr/>
        </p:nvSpPr>
        <p:spPr>
          <a:xfrm rot="0">
            <a:off x="5321300" y="255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551441883" name="Text">
    </p:cNvPr>
          <p:cNvSpPr>
            <a:spLocks noGrp="1"/>
          </p:cNvSpPr>
          <p:nvPr/>
        </p:nvSpPr>
        <p:spPr>
          <a:xfrm rot="0">
            <a:off x="2755900" y="255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337285707" name="Text">
    </p:cNvPr>
          <p:cNvSpPr>
            <a:spLocks noGrp="1"/>
          </p:cNvSpPr>
          <p:nvPr/>
        </p:nvSpPr>
        <p:spPr>
          <a:xfrm rot="0">
            <a:off x="4546600" y="255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551533116" name="Text">
    </p:cNvPr>
          <p:cNvSpPr>
            <a:spLocks noGrp="1"/>
          </p:cNvSpPr>
          <p:nvPr/>
        </p:nvSpPr>
        <p:spPr>
          <a:xfrm rot="0">
            <a:off x="6032500" y="255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870638738" name="Text">
    </p:cNvPr>
          <p:cNvSpPr>
            <a:spLocks noGrp="1"/>
          </p:cNvSpPr>
          <p:nvPr/>
        </p:nvSpPr>
        <p:spPr>
          <a:xfrm rot="0">
            <a:off x="254000" y="287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664677486" name="Text">
    </p:cNvPr>
          <p:cNvSpPr>
            <a:spLocks noGrp="1"/>
          </p:cNvSpPr>
          <p:nvPr/>
        </p:nvSpPr>
        <p:spPr>
          <a:xfrm rot="0">
            <a:off x="11049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4575508" name="Text">
    </p:cNvPr>
          <p:cNvSpPr>
            <a:spLocks noGrp="1"/>
          </p:cNvSpPr>
          <p:nvPr/>
        </p:nvSpPr>
        <p:spPr>
          <a:xfrm rot="0">
            <a:off x="1790700" y="287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23702732" name="Text">
    </p:cNvPr>
          <p:cNvSpPr>
            <a:spLocks noGrp="1"/>
          </p:cNvSpPr>
          <p:nvPr/>
        </p:nvSpPr>
        <p:spPr>
          <a:xfrm rot="0">
            <a:off x="37338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071923763" name="Text">
    </p:cNvPr>
          <p:cNvSpPr>
            <a:spLocks noGrp="1"/>
          </p:cNvSpPr>
          <p:nvPr/>
        </p:nvSpPr>
        <p:spPr>
          <a:xfrm rot="0">
            <a:off x="5321300" y="287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375348636" name="Text">
    </p:cNvPr>
          <p:cNvSpPr>
            <a:spLocks noGrp="1"/>
          </p:cNvSpPr>
          <p:nvPr/>
        </p:nvSpPr>
        <p:spPr>
          <a:xfrm rot="0">
            <a:off x="2755900" y="287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2118032591" name="Text">
    </p:cNvPr>
          <p:cNvSpPr>
            <a:spLocks noGrp="1"/>
          </p:cNvSpPr>
          <p:nvPr/>
        </p:nvSpPr>
        <p:spPr>
          <a:xfrm rot="0">
            <a:off x="4546600" y="287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084824265" name="Text">
    </p:cNvPr>
          <p:cNvSpPr>
            <a:spLocks noGrp="1"/>
          </p:cNvSpPr>
          <p:nvPr/>
        </p:nvSpPr>
        <p:spPr>
          <a:xfrm rot="0">
            <a:off x="6032500" y="287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505258825" name="Text">
    </p:cNvPr>
          <p:cNvSpPr>
            <a:spLocks noGrp="1"/>
          </p:cNvSpPr>
          <p:nvPr/>
        </p:nvSpPr>
        <p:spPr>
          <a:xfrm rot="0">
            <a:off x="254000" y="318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734731537" name="Text">
    </p:cNvPr>
          <p:cNvSpPr>
            <a:spLocks noGrp="1"/>
          </p:cNvSpPr>
          <p:nvPr/>
        </p:nvSpPr>
        <p:spPr>
          <a:xfrm rot="0">
            <a:off x="11049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601972109" name="Text">
    </p:cNvPr>
          <p:cNvSpPr>
            <a:spLocks noGrp="1"/>
          </p:cNvSpPr>
          <p:nvPr/>
        </p:nvSpPr>
        <p:spPr>
          <a:xfrm rot="0">
            <a:off x="1790700" y="318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49774946" name="Text">
    </p:cNvPr>
          <p:cNvSpPr>
            <a:spLocks noGrp="1"/>
          </p:cNvSpPr>
          <p:nvPr/>
        </p:nvSpPr>
        <p:spPr>
          <a:xfrm rot="0">
            <a:off x="3733800" y="318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592868028" name="Text">
    </p:cNvPr>
          <p:cNvSpPr>
            <a:spLocks noGrp="1"/>
          </p:cNvSpPr>
          <p:nvPr/>
        </p:nvSpPr>
        <p:spPr>
          <a:xfrm rot="0">
            <a:off x="5321300" y="318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801803094" name="Text">
    </p:cNvPr>
          <p:cNvSpPr>
            <a:spLocks noGrp="1"/>
          </p:cNvSpPr>
          <p:nvPr/>
        </p:nvSpPr>
        <p:spPr>
          <a:xfrm rot="0">
            <a:off x="2755900" y="318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444715933" name="Text">
    </p:cNvPr>
          <p:cNvSpPr>
            <a:spLocks noGrp="1"/>
          </p:cNvSpPr>
          <p:nvPr/>
        </p:nvSpPr>
        <p:spPr>
          <a:xfrm rot="0">
            <a:off x="4546600" y="318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097594371" name="Text">
    </p:cNvPr>
          <p:cNvSpPr>
            <a:spLocks noGrp="1"/>
          </p:cNvSpPr>
          <p:nvPr/>
        </p:nvSpPr>
        <p:spPr>
          <a:xfrm rot="0">
            <a:off x="6032500" y="318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384065667" name="Text">
    </p:cNvPr>
          <p:cNvSpPr>
            <a:spLocks noGrp="1"/>
          </p:cNvSpPr>
          <p:nvPr/>
        </p:nvSpPr>
        <p:spPr>
          <a:xfrm rot="0">
            <a:off x="254000" y="350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1803306034" name="Text">
    </p:cNvPr>
          <p:cNvSpPr>
            <a:spLocks noGrp="1"/>
          </p:cNvSpPr>
          <p:nvPr/>
        </p:nvSpPr>
        <p:spPr>
          <a:xfrm rot="0">
            <a:off x="11049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727803327" name="Text">
    </p:cNvPr>
          <p:cNvSpPr>
            <a:spLocks noGrp="1"/>
          </p:cNvSpPr>
          <p:nvPr/>
        </p:nvSpPr>
        <p:spPr>
          <a:xfrm rot="0">
            <a:off x="1790700" y="350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23663577" name="Text">
    </p:cNvPr>
          <p:cNvSpPr>
            <a:spLocks noGrp="1"/>
          </p:cNvSpPr>
          <p:nvPr/>
        </p:nvSpPr>
        <p:spPr>
          <a:xfrm rot="0">
            <a:off x="3733800" y="350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797051990" name="Text">
    </p:cNvPr>
          <p:cNvSpPr>
            <a:spLocks noGrp="1"/>
          </p:cNvSpPr>
          <p:nvPr/>
        </p:nvSpPr>
        <p:spPr>
          <a:xfrm rot="0">
            <a:off x="5321300" y="350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842784522" name="Text">
    </p:cNvPr>
          <p:cNvSpPr>
            <a:spLocks noGrp="1"/>
          </p:cNvSpPr>
          <p:nvPr/>
        </p:nvSpPr>
        <p:spPr>
          <a:xfrm rot="0">
            <a:off x="2755900" y="350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2024809289" name="Text">
    </p:cNvPr>
          <p:cNvSpPr>
            <a:spLocks noGrp="1"/>
          </p:cNvSpPr>
          <p:nvPr/>
        </p:nvSpPr>
        <p:spPr>
          <a:xfrm rot="0">
            <a:off x="4546600" y="350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943849861" name="Text">
    </p:cNvPr>
          <p:cNvSpPr>
            <a:spLocks noGrp="1"/>
          </p:cNvSpPr>
          <p:nvPr/>
        </p:nvSpPr>
        <p:spPr>
          <a:xfrm rot="0">
            <a:off x="6032500" y="350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615892016" name="Text">
    </p:cNvPr>
          <p:cNvSpPr>
            <a:spLocks noGrp="1"/>
          </p:cNvSpPr>
          <p:nvPr/>
        </p:nvSpPr>
        <p:spPr>
          <a:xfrm rot="0">
            <a:off x="254000" y="382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425934372" name="Text">
    </p:cNvPr>
          <p:cNvSpPr>
            <a:spLocks noGrp="1"/>
          </p:cNvSpPr>
          <p:nvPr/>
        </p:nvSpPr>
        <p:spPr>
          <a:xfrm rot="0">
            <a:off x="11049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115994753" name="Text">
    </p:cNvPr>
          <p:cNvSpPr>
            <a:spLocks noGrp="1"/>
          </p:cNvSpPr>
          <p:nvPr/>
        </p:nvSpPr>
        <p:spPr>
          <a:xfrm rot="0">
            <a:off x="1790700" y="382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401640773" name="Text">
    </p:cNvPr>
          <p:cNvSpPr>
            <a:spLocks noGrp="1"/>
          </p:cNvSpPr>
          <p:nvPr/>
        </p:nvSpPr>
        <p:spPr>
          <a:xfrm rot="0">
            <a:off x="3733800" y="382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835369290" name="Text">
    </p:cNvPr>
          <p:cNvSpPr>
            <a:spLocks noGrp="1"/>
          </p:cNvSpPr>
          <p:nvPr/>
        </p:nvSpPr>
        <p:spPr>
          <a:xfrm rot="0">
            <a:off x="5321300" y="382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951056591" name="Text">
    </p:cNvPr>
          <p:cNvSpPr>
            <a:spLocks noGrp="1"/>
          </p:cNvSpPr>
          <p:nvPr/>
        </p:nvSpPr>
        <p:spPr>
          <a:xfrm rot="0">
            <a:off x="2755900" y="382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480318894" name="Text">
    </p:cNvPr>
          <p:cNvSpPr>
            <a:spLocks noGrp="1"/>
          </p:cNvSpPr>
          <p:nvPr/>
        </p:nvSpPr>
        <p:spPr>
          <a:xfrm rot="0">
            <a:off x="4546600" y="382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121600963" name="Text">
    </p:cNvPr>
          <p:cNvSpPr>
            <a:spLocks noGrp="1"/>
          </p:cNvSpPr>
          <p:nvPr/>
        </p:nvSpPr>
        <p:spPr>
          <a:xfrm rot="0">
            <a:off x="6032500" y="382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35931775" name="Text">
    </p:cNvPr>
          <p:cNvSpPr>
            <a:spLocks noGrp="1"/>
          </p:cNvSpPr>
          <p:nvPr/>
        </p:nvSpPr>
        <p:spPr>
          <a:xfrm rot="0">
            <a:off x="254000" y="414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1830225664" name="Text">
    </p:cNvPr>
          <p:cNvSpPr>
            <a:spLocks noGrp="1"/>
          </p:cNvSpPr>
          <p:nvPr/>
        </p:nvSpPr>
        <p:spPr>
          <a:xfrm rot="0">
            <a:off x="11049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46975220" name="Text">
    </p:cNvPr>
          <p:cNvSpPr>
            <a:spLocks noGrp="1"/>
          </p:cNvSpPr>
          <p:nvPr/>
        </p:nvSpPr>
        <p:spPr>
          <a:xfrm rot="0">
            <a:off x="1790700" y="414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86024091" name="Text">
    </p:cNvPr>
          <p:cNvSpPr>
            <a:spLocks noGrp="1"/>
          </p:cNvSpPr>
          <p:nvPr/>
        </p:nvSpPr>
        <p:spPr>
          <a:xfrm rot="0">
            <a:off x="3733800" y="414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151778428" name="Text">
    </p:cNvPr>
          <p:cNvSpPr>
            <a:spLocks noGrp="1"/>
          </p:cNvSpPr>
          <p:nvPr/>
        </p:nvSpPr>
        <p:spPr>
          <a:xfrm rot="0">
            <a:off x="5321300" y="414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522445338" name="Text">
    </p:cNvPr>
          <p:cNvSpPr>
            <a:spLocks noGrp="1"/>
          </p:cNvSpPr>
          <p:nvPr/>
        </p:nvSpPr>
        <p:spPr>
          <a:xfrm rot="0">
            <a:off x="2755900" y="414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825646830" name="Text">
    </p:cNvPr>
          <p:cNvSpPr>
            <a:spLocks noGrp="1"/>
          </p:cNvSpPr>
          <p:nvPr/>
        </p:nvSpPr>
        <p:spPr>
          <a:xfrm rot="0">
            <a:off x="4546600" y="414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399923474" name="Text">
    </p:cNvPr>
          <p:cNvSpPr>
            <a:spLocks noGrp="1"/>
          </p:cNvSpPr>
          <p:nvPr/>
        </p:nvSpPr>
        <p:spPr>
          <a:xfrm rot="0">
            <a:off x="6032500" y="414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2037496055" name="Text">
    </p:cNvPr>
          <p:cNvSpPr>
            <a:spLocks noGrp="1"/>
          </p:cNvSpPr>
          <p:nvPr/>
        </p:nvSpPr>
        <p:spPr>
          <a:xfrm rot="0">
            <a:off x="254000" y="445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421961323" name="Text">
    </p:cNvPr>
          <p:cNvSpPr>
            <a:spLocks noGrp="1"/>
          </p:cNvSpPr>
          <p:nvPr/>
        </p:nvSpPr>
        <p:spPr>
          <a:xfrm rot="0">
            <a:off x="11049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12953267" name="Text">
    </p:cNvPr>
          <p:cNvSpPr>
            <a:spLocks noGrp="1"/>
          </p:cNvSpPr>
          <p:nvPr/>
        </p:nvSpPr>
        <p:spPr>
          <a:xfrm rot="0">
            <a:off x="1790700" y="445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34900654" name="Text">
    </p:cNvPr>
          <p:cNvSpPr>
            <a:spLocks noGrp="1"/>
          </p:cNvSpPr>
          <p:nvPr/>
        </p:nvSpPr>
        <p:spPr>
          <a:xfrm rot="0">
            <a:off x="3733800" y="445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00348592" name="Text">
    </p:cNvPr>
          <p:cNvSpPr>
            <a:spLocks noGrp="1"/>
          </p:cNvSpPr>
          <p:nvPr/>
        </p:nvSpPr>
        <p:spPr>
          <a:xfrm rot="0">
            <a:off x="5321300" y="445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989008982" name="Text">
    </p:cNvPr>
          <p:cNvSpPr>
            <a:spLocks noGrp="1"/>
          </p:cNvSpPr>
          <p:nvPr/>
        </p:nvSpPr>
        <p:spPr>
          <a:xfrm rot="0">
            <a:off x="2755900" y="445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750532694" name="Text">
    </p:cNvPr>
          <p:cNvSpPr>
            <a:spLocks noGrp="1"/>
          </p:cNvSpPr>
          <p:nvPr/>
        </p:nvSpPr>
        <p:spPr>
          <a:xfrm rot="0">
            <a:off x="4546600" y="445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2031529227" name="Text">
    </p:cNvPr>
          <p:cNvSpPr>
            <a:spLocks noGrp="1"/>
          </p:cNvSpPr>
          <p:nvPr/>
        </p:nvSpPr>
        <p:spPr>
          <a:xfrm rot="0">
            <a:off x="6032500" y="445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069214536" name="Text">
    </p:cNvPr>
          <p:cNvSpPr>
            <a:spLocks noGrp="1"/>
          </p:cNvSpPr>
          <p:nvPr/>
        </p:nvSpPr>
        <p:spPr>
          <a:xfrm rot="0">
            <a:off x="254000" y="477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145548456" name="Text">
    </p:cNvPr>
          <p:cNvSpPr>
            <a:spLocks noGrp="1"/>
          </p:cNvSpPr>
          <p:nvPr/>
        </p:nvSpPr>
        <p:spPr>
          <a:xfrm rot="0">
            <a:off x="11049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49026059" name="Text">
    </p:cNvPr>
          <p:cNvSpPr>
            <a:spLocks noGrp="1"/>
          </p:cNvSpPr>
          <p:nvPr/>
        </p:nvSpPr>
        <p:spPr>
          <a:xfrm rot="0">
            <a:off x="1790700" y="477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082829257" name="Text">
    </p:cNvPr>
          <p:cNvSpPr>
            <a:spLocks noGrp="1"/>
          </p:cNvSpPr>
          <p:nvPr/>
        </p:nvSpPr>
        <p:spPr>
          <a:xfrm rot="0">
            <a:off x="3733800" y="477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127876299" name="Text">
    </p:cNvPr>
          <p:cNvSpPr>
            <a:spLocks noGrp="1"/>
          </p:cNvSpPr>
          <p:nvPr/>
        </p:nvSpPr>
        <p:spPr>
          <a:xfrm rot="0">
            <a:off x="5321300" y="477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171783802" name="Text">
    </p:cNvPr>
          <p:cNvSpPr>
            <a:spLocks noGrp="1"/>
          </p:cNvSpPr>
          <p:nvPr/>
        </p:nvSpPr>
        <p:spPr>
          <a:xfrm rot="0">
            <a:off x="2755900" y="477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745317224" name="Text">
    </p:cNvPr>
          <p:cNvSpPr>
            <a:spLocks noGrp="1"/>
          </p:cNvSpPr>
          <p:nvPr/>
        </p:nvSpPr>
        <p:spPr>
          <a:xfrm rot="0">
            <a:off x="4546600" y="477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067449395" name="Text">
    </p:cNvPr>
          <p:cNvSpPr>
            <a:spLocks noGrp="1"/>
          </p:cNvSpPr>
          <p:nvPr/>
        </p:nvSpPr>
        <p:spPr>
          <a:xfrm rot="0">
            <a:off x="6032500" y="477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543594727" name="Text">
    </p:cNvPr>
          <p:cNvSpPr>
            <a:spLocks noGrp="1"/>
          </p:cNvSpPr>
          <p:nvPr/>
        </p:nvSpPr>
        <p:spPr>
          <a:xfrm rot="0">
            <a:off x="254000" y="509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5</a:t>
            </a:r>
          </a:p>
        </p:txBody>
      </p:sp>
      <p:sp>
        <p:nvSpPr>
          <p:cNvPr id="801142351" name="Text">
    </p:cNvPr>
          <p:cNvSpPr>
            <a:spLocks noGrp="1"/>
          </p:cNvSpPr>
          <p:nvPr/>
        </p:nvSpPr>
        <p:spPr>
          <a:xfrm rot="0">
            <a:off x="11049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77026567" name="Text">
    </p:cNvPr>
          <p:cNvSpPr>
            <a:spLocks noGrp="1"/>
          </p:cNvSpPr>
          <p:nvPr/>
        </p:nvSpPr>
        <p:spPr>
          <a:xfrm rot="0">
            <a:off x="1790700" y="509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800356075" name="Text">
    </p:cNvPr>
          <p:cNvSpPr>
            <a:spLocks noGrp="1"/>
          </p:cNvSpPr>
          <p:nvPr/>
        </p:nvSpPr>
        <p:spPr>
          <a:xfrm rot="0">
            <a:off x="3733800" y="509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539966295" name="Text">
    </p:cNvPr>
          <p:cNvSpPr>
            <a:spLocks noGrp="1"/>
          </p:cNvSpPr>
          <p:nvPr/>
        </p:nvSpPr>
        <p:spPr>
          <a:xfrm rot="0">
            <a:off x="5321300" y="509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2095111490" name="Text">
    </p:cNvPr>
          <p:cNvSpPr>
            <a:spLocks noGrp="1"/>
          </p:cNvSpPr>
          <p:nvPr/>
        </p:nvSpPr>
        <p:spPr>
          <a:xfrm rot="0">
            <a:off x="2755900" y="509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249452571" name="Text">
    </p:cNvPr>
          <p:cNvSpPr>
            <a:spLocks noGrp="1"/>
          </p:cNvSpPr>
          <p:nvPr/>
        </p:nvSpPr>
        <p:spPr>
          <a:xfrm rot="0">
            <a:off x="4546600" y="509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661281853" name="Text">
    </p:cNvPr>
          <p:cNvSpPr>
            <a:spLocks noGrp="1"/>
          </p:cNvSpPr>
          <p:nvPr/>
        </p:nvSpPr>
        <p:spPr>
          <a:xfrm rot="0">
            <a:off x="6032500" y="509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936230146" name="Text">
    </p:cNvPr>
          <p:cNvSpPr>
            <a:spLocks noGrp="1"/>
          </p:cNvSpPr>
          <p:nvPr/>
        </p:nvSpPr>
        <p:spPr>
          <a:xfrm rot="0">
            <a:off x="254000" y="541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607382253" name="Text">
    </p:cNvPr>
          <p:cNvSpPr>
            <a:spLocks noGrp="1"/>
          </p:cNvSpPr>
          <p:nvPr/>
        </p:nvSpPr>
        <p:spPr>
          <a:xfrm rot="0">
            <a:off x="11049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283751980" name="Text">
    </p:cNvPr>
          <p:cNvSpPr>
            <a:spLocks noGrp="1"/>
          </p:cNvSpPr>
          <p:nvPr/>
        </p:nvSpPr>
        <p:spPr>
          <a:xfrm rot="0">
            <a:off x="1790700" y="541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51326451" name="Text">
    </p:cNvPr>
          <p:cNvSpPr>
            <a:spLocks noGrp="1"/>
          </p:cNvSpPr>
          <p:nvPr/>
        </p:nvSpPr>
        <p:spPr>
          <a:xfrm rot="0">
            <a:off x="3733800" y="541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090811955" name="Text">
    </p:cNvPr>
          <p:cNvSpPr>
            <a:spLocks noGrp="1"/>
          </p:cNvSpPr>
          <p:nvPr/>
        </p:nvSpPr>
        <p:spPr>
          <a:xfrm rot="0">
            <a:off x="5321300" y="541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001611824" name="Text">
    </p:cNvPr>
          <p:cNvSpPr>
            <a:spLocks noGrp="1"/>
          </p:cNvSpPr>
          <p:nvPr/>
        </p:nvSpPr>
        <p:spPr>
          <a:xfrm rot="0">
            <a:off x="2755900" y="541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2113100782" name="Text">
    </p:cNvPr>
          <p:cNvSpPr>
            <a:spLocks noGrp="1"/>
          </p:cNvSpPr>
          <p:nvPr/>
        </p:nvSpPr>
        <p:spPr>
          <a:xfrm rot="0">
            <a:off x="4546600" y="541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947772635" name="Text">
    </p:cNvPr>
          <p:cNvSpPr>
            <a:spLocks noGrp="1"/>
          </p:cNvSpPr>
          <p:nvPr/>
        </p:nvSpPr>
        <p:spPr>
          <a:xfrm rot="0">
            <a:off x="6032500" y="541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2121445224" name="Text">
    </p:cNvPr>
          <p:cNvSpPr>
            <a:spLocks noGrp="1"/>
          </p:cNvSpPr>
          <p:nvPr/>
        </p:nvSpPr>
        <p:spPr>
          <a:xfrm rot="0">
            <a:off x="254000" y="572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458888627" name="Text">
    </p:cNvPr>
          <p:cNvSpPr>
            <a:spLocks noGrp="1"/>
          </p:cNvSpPr>
          <p:nvPr/>
        </p:nvSpPr>
        <p:spPr>
          <a:xfrm rot="0">
            <a:off x="11049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927377612" name="Text">
    </p:cNvPr>
          <p:cNvSpPr>
            <a:spLocks noGrp="1"/>
          </p:cNvSpPr>
          <p:nvPr/>
        </p:nvSpPr>
        <p:spPr>
          <a:xfrm rot="0">
            <a:off x="1790700" y="572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146698605" name="Text">
    </p:cNvPr>
          <p:cNvSpPr>
            <a:spLocks noGrp="1"/>
          </p:cNvSpPr>
          <p:nvPr/>
        </p:nvSpPr>
        <p:spPr>
          <a:xfrm rot="0">
            <a:off x="3733800" y="572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838184635" name="Text">
    </p:cNvPr>
          <p:cNvSpPr>
            <a:spLocks noGrp="1"/>
          </p:cNvSpPr>
          <p:nvPr/>
        </p:nvSpPr>
        <p:spPr>
          <a:xfrm rot="0">
            <a:off x="5321300" y="572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669414703" name="Text">
    </p:cNvPr>
          <p:cNvSpPr>
            <a:spLocks noGrp="1"/>
          </p:cNvSpPr>
          <p:nvPr/>
        </p:nvSpPr>
        <p:spPr>
          <a:xfrm rot="0">
            <a:off x="2755900" y="572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86086688" name="Text">
    </p:cNvPr>
          <p:cNvSpPr>
            <a:spLocks noGrp="1"/>
          </p:cNvSpPr>
          <p:nvPr/>
        </p:nvSpPr>
        <p:spPr>
          <a:xfrm rot="0">
            <a:off x="4546600" y="572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822775184" name="Text">
    </p:cNvPr>
          <p:cNvSpPr>
            <a:spLocks noGrp="1"/>
          </p:cNvSpPr>
          <p:nvPr/>
        </p:nvSpPr>
        <p:spPr>
          <a:xfrm rot="0">
            <a:off x="6032500" y="572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735314455" name="Text">
    </p:cNvPr>
          <p:cNvSpPr>
            <a:spLocks noGrp="1"/>
          </p:cNvSpPr>
          <p:nvPr/>
        </p:nvSpPr>
        <p:spPr>
          <a:xfrm rot="0">
            <a:off x="254000" y="604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1809140347" name="Text">
    </p:cNvPr>
          <p:cNvSpPr>
            <a:spLocks noGrp="1"/>
          </p:cNvSpPr>
          <p:nvPr/>
        </p:nvSpPr>
        <p:spPr>
          <a:xfrm rot="0">
            <a:off x="11049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854156" name="Text">
    </p:cNvPr>
          <p:cNvSpPr>
            <a:spLocks noGrp="1"/>
          </p:cNvSpPr>
          <p:nvPr/>
        </p:nvSpPr>
        <p:spPr>
          <a:xfrm rot="0">
            <a:off x="1790700" y="604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470898010" name="Text">
    </p:cNvPr>
          <p:cNvSpPr>
            <a:spLocks noGrp="1"/>
          </p:cNvSpPr>
          <p:nvPr/>
        </p:nvSpPr>
        <p:spPr>
          <a:xfrm rot="0">
            <a:off x="3733800" y="604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698593453" name="Text">
    </p:cNvPr>
          <p:cNvSpPr>
            <a:spLocks noGrp="1"/>
          </p:cNvSpPr>
          <p:nvPr/>
        </p:nvSpPr>
        <p:spPr>
          <a:xfrm rot="0">
            <a:off x="5321300" y="604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760045000" name="Text">
    </p:cNvPr>
          <p:cNvSpPr>
            <a:spLocks noGrp="1"/>
          </p:cNvSpPr>
          <p:nvPr/>
        </p:nvSpPr>
        <p:spPr>
          <a:xfrm rot="0">
            <a:off x="2755900" y="604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636561222" name="Text">
    </p:cNvPr>
          <p:cNvSpPr>
            <a:spLocks noGrp="1"/>
          </p:cNvSpPr>
          <p:nvPr/>
        </p:nvSpPr>
        <p:spPr>
          <a:xfrm rot="0">
            <a:off x="4546600" y="604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713907378" name="Text">
    </p:cNvPr>
          <p:cNvSpPr>
            <a:spLocks noGrp="1"/>
          </p:cNvSpPr>
          <p:nvPr/>
        </p:nvSpPr>
        <p:spPr>
          <a:xfrm rot="0">
            <a:off x="6032500" y="604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650166257" name="Text">
    </p:cNvPr>
          <p:cNvSpPr>
            <a:spLocks noGrp="1"/>
          </p:cNvSpPr>
          <p:nvPr/>
        </p:nvSpPr>
        <p:spPr>
          <a:xfrm rot="0">
            <a:off x="254000" y="636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947485463" name="Text">
    </p:cNvPr>
          <p:cNvSpPr>
            <a:spLocks noGrp="1"/>
          </p:cNvSpPr>
          <p:nvPr/>
        </p:nvSpPr>
        <p:spPr>
          <a:xfrm rot="0">
            <a:off x="11049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796934136" name="Text">
    </p:cNvPr>
          <p:cNvSpPr>
            <a:spLocks noGrp="1"/>
          </p:cNvSpPr>
          <p:nvPr/>
        </p:nvSpPr>
        <p:spPr>
          <a:xfrm rot="0">
            <a:off x="1790700" y="636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16517413" name="Text">
    </p:cNvPr>
          <p:cNvSpPr>
            <a:spLocks noGrp="1"/>
          </p:cNvSpPr>
          <p:nvPr/>
        </p:nvSpPr>
        <p:spPr>
          <a:xfrm rot="0">
            <a:off x="3733800" y="636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170862273" name="Text">
    </p:cNvPr>
          <p:cNvSpPr>
            <a:spLocks noGrp="1"/>
          </p:cNvSpPr>
          <p:nvPr/>
        </p:nvSpPr>
        <p:spPr>
          <a:xfrm rot="0">
            <a:off x="5321300" y="636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289564850" name="Text">
    </p:cNvPr>
          <p:cNvSpPr>
            <a:spLocks noGrp="1"/>
          </p:cNvSpPr>
          <p:nvPr/>
        </p:nvSpPr>
        <p:spPr>
          <a:xfrm rot="0">
            <a:off x="2755900" y="636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311468426" name="Text">
    </p:cNvPr>
          <p:cNvSpPr>
            <a:spLocks noGrp="1"/>
          </p:cNvSpPr>
          <p:nvPr/>
        </p:nvSpPr>
        <p:spPr>
          <a:xfrm rot="0">
            <a:off x="4546600" y="636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77682974" name="Text">
    </p:cNvPr>
          <p:cNvSpPr>
            <a:spLocks noGrp="1"/>
          </p:cNvSpPr>
          <p:nvPr/>
        </p:nvSpPr>
        <p:spPr>
          <a:xfrm rot="0">
            <a:off x="6032500" y="636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2095170289" name="Text">
    </p:cNvPr>
          <p:cNvSpPr>
            <a:spLocks noGrp="1"/>
          </p:cNvSpPr>
          <p:nvPr/>
        </p:nvSpPr>
        <p:spPr>
          <a:xfrm rot="0">
            <a:off x="254000" y="668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1237687364" name="Text">
    </p:cNvPr>
          <p:cNvSpPr>
            <a:spLocks noGrp="1"/>
          </p:cNvSpPr>
          <p:nvPr/>
        </p:nvSpPr>
        <p:spPr>
          <a:xfrm rot="0">
            <a:off x="11049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284921906" name="Text">
    </p:cNvPr>
          <p:cNvSpPr>
            <a:spLocks noGrp="1"/>
          </p:cNvSpPr>
          <p:nvPr/>
        </p:nvSpPr>
        <p:spPr>
          <a:xfrm rot="0">
            <a:off x="1790700" y="668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586919910" name="Text">
    </p:cNvPr>
          <p:cNvSpPr>
            <a:spLocks noGrp="1"/>
          </p:cNvSpPr>
          <p:nvPr/>
        </p:nvSpPr>
        <p:spPr>
          <a:xfrm rot="0">
            <a:off x="3733800" y="668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70536699" name="Text">
    </p:cNvPr>
          <p:cNvSpPr>
            <a:spLocks noGrp="1"/>
          </p:cNvSpPr>
          <p:nvPr/>
        </p:nvSpPr>
        <p:spPr>
          <a:xfrm rot="0">
            <a:off x="5321300" y="668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672001128" name="Text">
    </p:cNvPr>
          <p:cNvSpPr>
            <a:spLocks noGrp="1"/>
          </p:cNvSpPr>
          <p:nvPr/>
        </p:nvSpPr>
        <p:spPr>
          <a:xfrm rot="0">
            <a:off x="2755900" y="668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499437301" name="Text">
    </p:cNvPr>
          <p:cNvSpPr>
            <a:spLocks noGrp="1"/>
          </p:cNvSpPr>
          <p:nvPr/>
        </p:nvSpPr>
        <p:spPr>
          <a:xfrm rot="0">
            <a:off x="4546600" y="668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322120362" name="Text">
    </p:cNvPr>
          <p:cNvSpPr>
            <a:spLocks noGrp="1"/>
          </p:cNvSpPr>
          <p:nvPr/>
        </p:nvSpPr>
        <p:spPr>
          <a:xfrm rot="0">
            <a:off x="6032500" y="668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70650047" name="Text">
    </p:cNvPr>
          <p:cNvSpPr>
            <a:spLocks noGrp="1"/>
          </p:cNvSpPr>
          <p:nvPr/>
        </p:nvSpPr>
        <p:spPr>
          <a:xfrm rot="0">
            <a:off x="254000" y="699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2004366785" name="Text">
    </p:cNvPr>
          <p:cNvSpPr>
            <a:spLocks noGrp="1"/>
          </p:cNvSpPr>
          <p:nvPr/>
        </p:nvSpPr>
        <p:spPr>
          <a:xfrm rot="0">
            <a:off x="11049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964068653" name="Text">
    </p:cNvPr>
          <p:cNvSpPr>
            <a:spLocks noGrp="1"/>
          </p:cNvSpPr>
          <p:nvPr/>
        </p:nvSpPr>
        <p:spPr>
          <a:xfrm rot="0">
            <a:off x="1790700" y="699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130712934" name="Text">
    </p:cNvPr>
          <p:cNvSpPr>
            <a:spLocks noGrp="1"/>
          </p:cNvSpPr>
          <p:nvPr/>
        </p:nvSpPr>
        <p:spPr>
          <a:xfrm rot="0">
            <a:off x="3733800" y="699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809489435" name="Text">
    </p:cNvPr>
          <p:cNvSpPr>
            <a:spLocks noGrp="1"/>
          </p:cNvSpPr>
          <p:nvPr/>
        </p:nvSpPr>
        <p:spPr>
          <a:xfrm rot="0">
            <a:off x="5321300" y="699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780030300" name="Text">
    </p:cNvPr>
          <p:cNvSpPr>
            <a:spLocks noGrp="1"/>
          </p:cNvSpPr>
          <p:nvPr/>
        </p:nvSpPr>
        <p:spPr>
          <a:xfrm rot="0">
            <a:off x="2755900" y="699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729070812" name="Text">
    </p:cNvPr>
          <p:cNvSpPr>
            <a:spLocks noGrp="1"/>
          </p:cNvSpPr>
          <p:nvPr/>
        </p:nvSpPr>
        <p:spPr>
          <a:xfrm rot="0">
            <a:off x="4546600" y="699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744426080" name="Text">
    </p:cNvPr>
          <p:cNvSpPr>
            <a:spLocks noGrp="1"/>
          </p:cNvSpPr>
          <p:nvPr/>
        </p:nvSpPr>
        <p:spPr>
          <a:xfrm rot="0">
            <a:off x="6032500" y="699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329399138" name="Text">
    </p:cNvPr>
          <p:cNvSpPr>
            <a:spLocks noGrp="1"/>
          </p:cNvSpPr>
          <p:nvPr/>
        </p:nvSpPr>
        <p:spPr>
          <a:xfrm rot="0">
            <a:off x="254000" y="731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2145954047" name="Text">
    </p:cNvPr>
          <p:cNvSpPr>
            <a:spLocks noGrp="1"/>
          </p:cNvSpPr>
          <p:nvPr/>
        </p:nvSpPr>
        <p:spPr>
          <a:xfrm rot="0">
            <a:off x="11049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61816564" name="Text">
    </p:cNvPr>
          <p:cNvSpPr>
            <a:spLocks noGrp="1"/>
          </p:cNvSpPr>
          <p:nvPr/>
        </p:nvSpPr>
        <p:spPr>
          <a:xfrm rot="0">
            <a:off x="1790700" y="731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716389647" name="Text">
    </p:cNvPr>
          <p:cNvSpPr>
            <a:spLocks noGrp="1"/>
          </p:cNvSpPr>
          <p:nvPr/>
        </p:nvSpPr>
        <p:spPr>
          <a:xfrm rot="0">
            <a:off x="3733800" y="731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212966978" name="Text">
    </p:cNvPr>
          <p:cNvSpPr>
            <a:spLocks noGrp="1"/>
          </p:cNvSpPr>
          <p:nvPr/>
        </p:nvSpPr>
        <p:spPr>
          <a:xfrm rot="0">
            <a:off x="5321300" y="731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628243344" name="Text">
    </p:cNvPr>
          <p:cNvSpPr>
            <a:spLocks noGrp="1"/>
          </p:cNvSpPr>
          <p:nvPr/>
        </p:nvSpPr>
        <p:spPr>
          <a:xfrm rot="0">
            <a:off x="2755900" y="731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501768887" name="Text">
    </p:cNvPr>
          <p:cNvSpPr>
            <a:spLocks noGrp="1"/>
          </p:cNvSpPr>
          <p:nvPr/>
        </p:nvSpPr>
        <p:spPr>
          <a:xfrm rot="0">
            <a:off x="4546600" y="731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61402040" name="Text">
    </p:cNvPr>
          <p:cNvSpPr>
            <a:spLocks noGrp="1"/>
          </p:cNvSpPr>
          <p:nvPr/>
        </p:nvSpPr>
        <p:spPr>
          <a:xfrm rot="0">
            <a:off x="6032500" y="731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1191935720" name="Text">
    </p:cNvPr>
          <p:cNvSpPr>
            <a:spLocks noGrp="1"/>
          </p:cNvSpPr>
          <p:nvPr/>
        </p:nvSpPr>
        <p:spPr>
          <a:xfrm rot="0">
            <a:off x="254000" y="763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1136186824" name="Text">
    </p:cNvPr>
          <p:cNvSpPr>
            <a:spLocks noGrp="1"/>
          </p:cNvSpPr>
          <p:nvPr/>
        </p:nvSpPr>
        <p:spPr>
          <a:xfrm rot="0">
            <a:off x="11049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467361844" name="Text">
    </p:cNvPr>
          <p:cNvSpPr>
            <a:spLocks noGrp="1"/>
          </p:cNvSpPr>
          <p:nvPr/>
        </p:nvSpPr>
        <p:spPr>
          <a:xfrm rot="0">
            <a:off x="1790700" y="763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02815029" name="Text">
    </p:cNvPr>
          <p:cNvSpPr>
            <a:spLocks noGrp="1"/>
          </p:cNvSpPr>
          <p:nvPr/>
        </p:nvSpPr>
        <p:spPr>
          <a:xfrm rot="0">
            <a:off x="3733800" y="763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77324435" name="Text">
    </p:cNvPr>
          <p:cNvSpPr>
            <a:spLocks noGrp="1"/>
          </p:cNvSpPr>
          <p:nvPr/>
        </p:nvSpPr>
        <p:spPr>
          <a:xfrm rot="0">
            <a:off x="5321300" y="763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540357500" name="Text">
    </p:cNvPr>
          <p:cNvSpPr>
            <a:spLocks noGrp="1"/>
          </p:cNvSpPr>
          <p:nvPr/>
        </p:nvSpPr>
        <p:spPr>
          <a:xfrm rot="0">
            <a:off x="2755900" y="763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873137915" name="Text">
    </p:cNvPr>
          <p:cNvSpPr>
            <a:spLocks noGrp="1"/>
          </p:cNvSpPr>
          <p:nvPr/>
        </p:nvSpPr>
        <p:spPr>
          <a:xfrm rot="0">
            <a:off x="4546600" y="763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073177454" name="Text">
    </p:cNvPr>
          <p:cNvSpPr>
            <a:spLocks noGrp="1"/>
          </p:cNvSpPr>
          <p:nvPr/>
        </p:nvSpPr>
        <p:spPr>
          <a:xfrm rot="0">
            <a:off x="6032500" y="763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78318225" name="Text">
    </p:cNvPr>
          <p:cNvSpPr>
            <a:spLocks noGrp="1"/>
          </p:cNvSpPr>
          <p:nvPr/>
        </p:nvSpPr>
        <p:spPr>
          <a:xfrm rot="0">
            <a:off x="254000" y="795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1254720010" name="Text">
    </p:cNvPr>
          <p:cNvSpPr>
            <a:spLocks noGrp="1"/>
          </p:cNvSpPr>
          <p:nvPr/>
        </p:nvSpPr>
        <p:spPr>
          <a:xfrm rot="0">
            <a:off x="11049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937278177" name="Text">
    </p:cNvPr>
          <p:cNvSpPr>
            <a:spLocks noGrp="1"/>
          </p:cNvSpPr>
          <p:nvPr/>
        </p:nvSpPr>
        <p:spPr>
          <a:xfrm rot="0">
            <a:off x="1790700" y="795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834748672" name="Text">
    </p:cNvPr>
          <p:cNvSpPr>
            <a:spLocks noGrp="1"/>
          </p:cNvSpPr>
          <p:nvPr/>
        </p:nvSpPr>
        <p:spPr>
          <a:xfrm rot="0">
            <a:off x="3733800" y="795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03243031" name="Text">
    </p:cNvPr>
          <p:cNvSpPr>
            <a:spLocks noGrp="1"/>
          </p:cNvSpPr>
          <p:nvPr/>
        </p:nvSpPr>
        <p:spPr>
          <a:xfrm rot="0">
            <a:off x="5321300" y="795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243721374" name="Text">
    </p:cNvPr>
          <p:cNvSpPr>
            <a:spLocks noGrp="1"/>
          </p:cNvSpPr>
          <p:nvPr/>
        </p:nvSpPr>
        <p:spPr>
          <a:xfrm rot="0">
            <a:off x="2755900" y="795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973817989" name="Text">
    </p:cNvPr>
          <p:cNvSpPr>
            <a:spLocks noGrp="1"/>
          </p:cNvSpPr>
          <p:nvPr/>
        </p:nvSpPr>
        <p:spPr>
          <a:xfrm rot="0">
            <a:off x="4546600" y="795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986067336" name="Text">
    </p:cNvPr>
          <p:cNvSpPr>
            <a:spLocks noGrp="1"/>
          </p:cNvSpPr>
          <p:nvPr/>
        </p:nvSpPr>
        <p:spPr>
          <a:xfrm rot="0">
            <a:off x="6032500" y="795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702412253" name="Text">
    </p:cNvPr>
          <p:cNvSpPr>
            <a:spLocks noGrp="1"/>
          </p:cNvSpPr>
          <p:nvPr/>
        </p:nvSpPr>
        <p:spPr>
          <a:xfrm rot="0">
            <a:off x="254000" y="8267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725128612" name="Text">
    </p:cNvPr>
          <p:cNvSpPr>
            <a:spLocks noGrp="1"/>
          </p:cNvSpPr>
          <p:nvPr/>
        </p:nvSpPr>
        <p:spPr>
          <a:xfrm rot="0">
            <a:off x="11049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66885159" name="Text">
    </p:cNvPr>
          <p:cNvSpPr>
            <a:spLocks noGrp="1"/>
          </p:cNvSpPr>
          <p:nvPr/>
        </p:nvSpPr>
        <p:spPr>
          <a:xfrm rot="0">
            <a:off x="1790700" y="8267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593012377" name="Text">
    </p:cNvPr>
          <p:cNvSpPr>
            <a:spLocks noGrp="1"/>
          </p:cNvSpPr>
          <p:nvPr/>
        </p:nvSpPr>
        <p:spPr>
          <a:xfrm rot="0">
            <a:off x="3733800" y="8267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80393090" name="Text">
    </p:cNvPr>
          <p:cNvSpPr>
            <a:spLocks noGrp="1"/>
          </p:cNvSpPr>
          <p:nvPr/>
        </p:nvSpPr>
        <p:spPr>
          <a:xfrm rot="0">
            <a:off x="5321300" y="8267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192428245" name="Text">
    </p:cNvPr>
          <p:cNvSpPr>
            <a:spLocks noGrp="1"/>
          </p:cNvSpPr>
          <p:nvPr/>
        </p:nvSpPr>
        <p:spPr>
          <a:xfrm rot="0">
            <a:off x="2755900" y="8267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824119911" name="Text">
    </p:cNvPr>
          <p:cNvSpPr>
            <a:spLocks noGrp="1"/>
          </p:cNvSpPr>
          <p:nvPr/>
        </p:nvSpPr>
        <p:spPr>
          <a:xfrm rot="0">
            <a:off x="4546600" y="8267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861304674" name="Text">
    </p:cNvPr>
          <p:cNvSpPr>
            <a:spLocks noGrp="1"/>
          </p:cNvSpPr>
          <p:nvPr/>
        </p:nvSpPr>
        <p:spPr>
          <a:xfrm rot="0">
            <a:off x="6032500" y="8267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553370069" name="Text">
    </p:cNvPr>
          <p:cNvSpPr>
            <a:spLocks noGrp="1"/>
          </p:cNvSpPr>
          <p:nvPr/>
        </p:nvSpPr>
        <p:spPr>
          <a:xfrm rot="0">
            <a:off x="254000" y="858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1886558173" name="Text">
    </p:cNvPr>
          <p:cNvSpPr>
            <a:spLocks noGrp="1"/>
          </p:cNvSpPr>
          <p:nvPr/>
        </p:nvSpPr>
        <p:spPr>
          <a:xfrm rot="0">
            <a:off x="11049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934649303" name="Text">
    </p:cNvPr>
          <p:cNvSpPr>
            <a:spLocks noGrp="1"/>
          </p:cNvSpPr>
          <p:nvPr/>
        </p:nvSpPr>
        <p:spPr>
          <a:xfrm rot="0">
            <a:off x="1790700" y="858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00936294" name="Text">
    </p:cNvPr>
          <p:cNvSpPr>
            <a:spLocks noGrp="1"/>
          </p:cNvSpPr>
          <p:nvPr/>
        </p:nvSpPr>
        <p:spPr>
          <a:xfrm rot="0">
            <a:off x="3733800" y="858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20701417" name="Text">
    </p:cNvPr>
          <p:cNvSpPr>
            <a:spLocks noGrp="1"/>
          </p:cNvSpPr>
          <p:nvPr/>
        </p:nvSpPr>
        <p:spPr>
          <a:xfrm rot="0">
            <a:off x="5321300" y="858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992245196" name="Text">
    </p:cNvPr>
          <p:cNvSpPr>
            <a:spLocks noGrp="1"/>
          </p:cNvSpPr>
          <p:nvPr/>
        </p:nvSpPr>
        <p:spPr>
          <a:xfrm rot="0">
            <a:off x="2755900" y="858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99985148" name="Text">
    </p:cNvPr>
          <p:cNvSpPr>
            <a:spLocks noGrp="1"/>
          </p:cNvSpPr>
          <p:nvPr/>
        </p:nvSpPr>
        <p:spPr>
          <a:xfrm rot="0">
            <a:off x="4546600" y="858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1118170482" name="Text">
    </p:cNvPr>
          <p:cNvSpPr>
            <a:spLocks noGrp="1"/>
          </p:cNvSpPr>
          <p:nvPr/>
        </p:nvSpPr>
        <p:spPr>
          <a:xfrm rot="0">
            <a:off x="6032500" y="858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96077" name="Text">
    </p:cNvPr>
          <p:cNvSpPr>
            <a:spLocks noGrp="1"/>
          </p:cNvSpPr>
          <p:nvPr/>
        </p:nvSpPr>
        <p:spPr>
          <a:xfrm rot="0">
            <a:off x="254000" y="1727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2081465881" name="Text">
    </p:cNvPr>
          <p:cNvSpPr>
            <a:spLocks noGrp="1"/>
          </p:cNvSpPr>
          <p:nvPr/>
        </p:nvSpPr>
        <p:spPr>
          <a:xfrm rot="0">
            <a:off x="11049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688452337" name="Text">
    </p:cNvPr>
          <p:cNvSpPr>
            <a:spLocks noGrp="1"/>
          </p:cNvSpPr>
          <p:nvPr/>
        </p:nvSpPr>
        <p:spPr>
          <a:xfrm rot="0">
            <a:off x="2755900" y="1727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Fechamento</a:t>
            </a:r>
          </a:p>
        </p:txBody>
      </p:sp>
      <p:sp>
        <p:nvSpPr>
          <p:cNvPr id="176537923" name="Text">
    </p:cNvPr>
          <p:cNvSpPr>
            <a:spLocks noGrp="1"/>
          </p:cNvSpPr>
          <p:nvPr/>
        </p:nvSpPr>
        <p:spPr>
          <a:xfrm rot="0">
            <a:off x="3733800" y="1727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1397955354" name="Text">
    </p:cNvPr>
          <p:cNvSpPr>
            <a:spLocks noGrp="1"/>
          </p:cNvSpPr>
          <p:nvPr/>
        </p:nvSpPr>
        <p:spPr>
          <a:xfrm rot="0">
            <a:off x="4546600" y="1727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Prioridade</a:t>
            </a:r>
          </a:p>
        </p:txBody>
      </p:sp>
      <p:sp>
        <p:nvSpPr>
          <p:cNvPr id="1964536498" name="Text">
    </p:cNvPr>
          <p:cNvSpPr>
            <a:spLocks noGrp="1"/>
          </p:cNvSpPr>
          <p:nvPr/>
        </p:nvSpPr>
        <p:spPr>
          <a:xfrm rot="0">
            <a:off x="1790700" y="1727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403849261" name="Text">
    </p:cNvPr>
          <p:cNvSpPr>
            <a:spLocks noGrp="1"/>
          </p:cNvSpPr>
          <p:nvPr/>
        </p:nvSpPr>
        <p:spPr>
          <a:xfrm rot="0">
            <a:off x="5321300" y="1727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1446205107" name="Text">
    </p:cNvPr>
          <p:cNvSpPr>
            <a:spLocks noGrp="1"/>
          </p:cNvSpPr>
          <p:nvPr/>
        </p:nvSpPr>
        <p:spPr>
          <a:xfrm rot="0">
            <a:off x="6032500" y="172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campus_descricao</a:t>
            </a:r>
          </a:p>
        </p:txBody>
      </p:sp>
      <p:sp>
        <p:nvSpPr>
          <p:cNvPr id="1149316603" name="Text">
    </p:cNvPr>
          <p:cNvSpPr>
            <a:spLocks noGrp="1"/>
          </p:cNvSpPr>
          <p:nvPr/>
        </p:nvSpPr>
        <p:spPr>
          <a:xfrm rot="0">
            <a:off x="254000" y="2235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2096225503" name="Text">
    </p:cNvPr>
          <p:cNvSpPr>
            <a:spLocks noGrp="1"/>
          </p:cNvSpPr>
          <p:nvPr/>
        </p:nvSpPr>
        <p:spPr>
          <a:xfrm rot="0">
            <a:off x="11049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792799886" name="Text">
    </p:cNvPr>
          <p:cNvSpPr>
            <a:spLocks noGrp="1"/>
          </p:cNvSpPr>
          <p:nvPr/>
        </p:nvSpPr>
        <p:spPr>
          <a:xfrm rot="0">
            <a:off x="1790700" y="2235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44632945" name="Text">
    </p:cNvPr>
          <p:cNvSpPr>
            <a:spLocks noGrp="1"/>
          </p:cNvSpPr>
          <p:nvPr/>
        </p:nvSpPr>
        <p:spPr>
          <a:xfrm rot="0">
            <a:off x="3733800" y="2235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62206257" name="Text">
    </p:cNvPr>
          <p:cNvSpPr>
            <a:spLocks noGrp="1"/>
          </p:cNvSpPr>
          <p:nvPr/>
        </p:nvSpPr>
        <p:spPr>
          <a:xfrm rot="0">
            <a:off x="5321300" y="2235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057096333" name="Text">
    </p:cNvPr>
          <p:cNvSpPr>
            <a:spLocks noGrp="1"/>
          </p:cNvSpPr>
          <p:nvPr/>
        </p:nvSpPr>
        <p:spPr>
          <a:xfrm rot="0">
            <a:off x="2755900" y="2235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485857100" name="Text">
    </p:cNvPr>
          <p:cNvSpPr>
            <a:spLocks noGrp="1"/>
          </p:cNvSpPr>
          <p:nvPr/>
        </p:nvSpPr>
        <p:spPr>
          <a:xfrm rot="0">
            <a:off x="4546600" y="2235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617730404" name="Text">
    </p:cNvPr>
          <p:cNvSpPr>
            <a:spLocks noGrp="1"/>
          </p:cNvSpPr>
          <p:nvPr/>
        </p:nvSpPr>
        <p:spPr>
          <a:xfrm rot="0">
            <a:off x="6032500" y="223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  <p:sp>
        <p:nvSpPr>
          <p:cNvPr id="1258950430" name="Text">
    </p:cNvPr>
          <p:cNvSpPr>
            <a:spLocks noGrp="1"/>
          </p:cNvSpPr>
          <p:nvPr/>
        </p:nvSpPr>
        <p:spPr>
          <a:xfrm rot="0">
            <a:off x="254000" y="2552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23503119" name="Text">
    </p:cNvPr>
          <p:cNvSpPr>
            <a:spLocks noGrp="1"/>
          </p:cNvSpPr>
          <p:nvPr/>
        </p:nvSpPr>
        <p:spPr>
          <a:xfrm rot="0">
            <a:off x="11049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2027413632" name="Text">
    </p:cNvPr>
          <p:cNvSpPr>
            <a:spLocks noGrp="1"/>
          </p:cNvSpPr>
          <p:nvPr/>
        </p:nvSpPr>
        <p:spPr>
          <a:xfrm rot="0">
            <a:off x="1790700" y="25527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617886075" name="Text">
    </p:cNvPr>
          <p:cNvSpPr>
            <a:spLocks noGrp="1"/>
          </p:cNvSpPr>
          <p:nvPr/>
        </p:nvSpPr>
        <p:spPr>
          <a:xfrm rot="0">
            <a:off x="3733800" y="25527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727829280" name="Text">
    </p:cNvPr>
          <p:cNvSpPr>
            <a:spLocks noGrp="1"/>
          </p:cNvSpPr>
          <p:nvPr/>
        </p:nvSpPr>
        <p:spPr>
          <a:xfrm rot="0">
            <a:off x="5321300" y="2552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352834226" name="Text">
    </p:cNvPr>
          <p:cNvSpPr>
            <a:spLocks noGrp="1"/>
          </p:cNvSpPr>
          <p:nvPr/>
        </p:nvSpPr>
        <p:spPr>
          <a:xfrm rot="0">
            <a:off x="2755900" y="25527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675465593" name="Text">
    </p:cNvPr>
          <p:cNvSpPr>
            <a:spLocks noGrp="1"/>
          </p:cNvSpPr>
          <p:nvPr/>
        </p:nvSpPr>
        <p:spPr>
          <a:xfrm rot="0">
            <a:off x="4546600" y="2552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457840071" name="Text">
    </p:cNvPr>
          <p:cNvSpPr>
            <a:spLocks noGrp="1"/>
          </p:cNvSpPr>
          <p:nvPr/>
        </p:nvSpPr>
        <p:spPr>
          <a:xfrm rot="0">
            <a:off x="6032500" y="255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Urbana</a:t>
            </a:r>
          </a:p>
        </p:txBody>
      </p:sp>
      <p:sp>
        <p:nvSpPr>
          <p:cNvPr id="776856265" name="Text">
    </p:cNvPr>
          <p:cNvSpPr>
            <a:spLocks noGrp="1"/>
          </p:cNvSpPr>
          <p:nvPr/>
        </p:nvSpPr>
        <p:spPr>
          <a:xfrm rot="0">
            <a:off x="254000" y="28702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6</a:t>
            </a:r>
          </a:p>
        </p:txBody>
      </p:sp>
      <p:sp>
        <p:nvSpPr>
          <p:cNvPr id="2070155742" name="Text">
    </p:cNvPr>
          <p:cNvSpPr>
            <a:spLocks noGrp="1"/>
          </p:cNvSpPr>
          <p:nvPr/>
        </p:nvSpPr>
        <p:spPr>
          <a:xfrm rot="0">
            <a:off x="11049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Computador Estragado</a:t>
            </a:r>
          </a:p>
        </p:txBody>
      </p:sp>
      <p:sp>
        <p:nvSpPr>
          <p:cNvPr id="1724990747" name="Text">
    </p:cNvPr>
          <p:cNvSpPr>
            <a:spLocks noGrp="1"/>
          </p:cNvSpPr>
          <p:nvPr/>
        </p:nvSpPr>
        <p:spPr>
          <a:xfrm rot="0">
            <a:off x="1790700" y="28702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918710854" name="Text">
    </p:cNvPr>
          <p:cNvSpPr>
            <a:spLocks noGrp="1"/>
          </p:cNvSpPr>
          <p:nvPr/>
        </p:nvSpPr>
        <p:spPr>
          <a:xfrm rot="0">
            <a:off x="3733800" y="28702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365901248" name="Text">
    </p:cNvPr>
          <p:cNvSpPr>
            <a:spLocks noGrp="1"/>
          </p:cNvSpPr>
          <p:nvPr/>
        </p:nvSpPr>
        <p:spPr>
          <a:xfrm rot="0">
            <a:off x="5321300" y="28702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456593775" name="Text">
    </p:cNvPr>
          <p:cNvSpPr>
            <a:spLocks noGrp="1"/>
          </p:cNvSpPr>
          <p:nvPr/>
        </p:nvSpPr>
        <p:spPr>
          <a:xfrm rot="0">
            <a:off x="2755900" y="28702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23:03</a:t>
            </a:r>
          </a:p>
        </p:txBody>
      </p:sp>
      <p:sp>
        <p:nvSpPr>
          <p:cNvPr id="1805484272" name="Text">
    </p:cNvPr>
          <p:cNvSpPr>
            <a:spLocks noGrp="1"/>
          </p:cNvSpPr>
          <p:nvPr/>
        </p:nvSpPr>
        <p:spPr>
          <a:xfrm rot="0">
            <a:off x="4546600" y="28702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830227394" name="Text">
    </p:cNvPr>
          <p:cNvSpPr>
            <a:spLocks noGrp="1"/>
          </p:cNvSpPr>
          <p:nvPr/>
        </p:nvSpPr>
        <p:spPr>
          <a:xfrm rot="0">
            <a:off x="6032500" y="287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Rio do Sul - Unidade Sede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