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62109" name="Text">
    </p:cNvPr>
          <p:cNvSpPr>
            <a:spLocks noGrp="1"/>
          </p:cNvSpPr>
          <p:nvPr/>
        </p:nvSpPr>
        <p:spPr>
          <a:xfrm rot="0">
            <a:off x="254000" y="2730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962416773" name="Text">
    </p:cNvPr>
          <p:cNvSpPr>
            <a:spLocks noGrp="1"/>
          </p:cNvSpPr>
          <p:nvPr/>
        </p:nvSpPr>
        <p:spPr>
          <a:xfrm rot="0">
            <a:off x="1104900" y="2730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491874607" name="Text">
    </p:cNvPr>
          <p:cNvSpPr>
            <a:spLocks noGrp="1"/>
          </p:cNvSpPr>
          <p:nvPr/>
        </p:nvSpPr>
        <p:spPr>
          <a:xfrm rot="0">
            <a:off x="2755900" y="2730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271962546" name="Text">
    </p:cNvPr>
          <p:cNvSpPr>
            <a:spLocks noGrp="1"/>
          </p:cNvSpPr>
          <p:nvPr/>
        </p:nvSpPr>
        <p:spPr>
          <a:xfrm rot="0">
            <a:off x="3733800" y="2730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1822288384" name="Text">
    </p:cNvPr>
          <p:cNvSpPr>
            <a:spLocks noGrp="1"/>
          </p:cNvSpPr>
          <p:nvPr/>
        </p:nvSpPr>
        <p:spPr>
          <a:xfrm rot="0">
            <a:off x="4546600" y="2730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1936580021" name="Text">
    </p:cNvPr>
          <p:cNvSpPr>
            <a:spLocks noGrp="1"/>
          </p:cNvSpPr>
          <p:nvPr/>
        </p:nvSpPr>
        <p:spPr>
          <a:xfrm rot="0">
            <a:off x="1790700" y="2730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838259015" name="Text">
    </p:cNvPr>
          <p:cNvSpPr>
            <a:spLocks noGrp="1"/>
          </p:cNvSpPr>
          <p:nvPr/>
        </p:nvSpPr>
        <p:spPr>
          <a:xfrm rot="0">
            <a:off x="5321300" y="2730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126540785" name="Text">
    </p:cNvPr>
          <p:cNvSpPr>
            <a:spLocks noGrp="1"/>
          </p:cNvSpPr>
          <p:nvPr/>
        </p:nvSpPr>
        <p:spPr>
          <a:xfrm rot="0">
            <a:off x="6032500" y="2730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1555141543" name="Text">
    </p:cNvPr>
          <p:cNvSpPr>
            <a:spLocks noGrp="1"/>
          </p:cNvSpPr>
          <p:nvPr/>
        </p:nvSpPr>
        <p:spPr>
          <a:xfrm rot="0">
            <a:off x="254000" y="323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240445564" name="Text">
    </p:cNvPr>
          <p:cNvSpPr>
            <a:spLocks noGrp="1"/>
          </p:cNvSpPr>
          <p:nvPr/>
        </p:nvSpPr>
        <p:spPr>
          <a:xfrm rot="0">
            <a:off x="1104900" y="323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51854141" name="Text">
    </p:cNvPr>
          <p:cNvSpPr>
            <a:spLocks noGrp="1"/>
          </p:cNvSpPr>
          <p:nvPr/>
        </p:nvSpPr>
        <p:spPr>
          <a:xfrm rot="0">
            <a:off x="1790700" y="323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11747417" name="Text">
    </p:cNvPr>
          <p:cNvSpPr>
            <a:spLocks noGrp="1"/>
          </p:cNvSpPr>
          <p:nvPr/>
        </p:nvSpPr>
        <p:spPr>
          <a:xfrm rot="0">
            <a:off x="3733800" y="323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39505463" name="Text">
    </p:cNvPr>
          <p:cNvSpPr>
            <a:spLocks noGrp="1"/>
          </p:cNvSpPr>
          <p:nvPr/>
        </p:nvSpPr>
        <p:spPr>
          <a:xfrm rot="0">
            <a:off x="5321300" y="323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393734429" name="Text">
    </p:cNvPr>
          <p:cNvSpPr>
            <a:spLocks noGrp="1"/>
          </p:cNvSpPr>
          <p:nvPr/>
        </p:nvSpPr>
        <p:spPr>
          <a:xfrm rot="0">
            <a:off x="2755900" y="323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90410374" name="Text">
    </p:cNvPr>
          <p:cNvSpPr>
            <a:spLocks noGrp="1"/>
          </p:cNvSpPr>
          <p:nvPr/>
        </p:nvSpPr>
        <p:spPr>
          <a:xfrm rot="0">
            <a:off x="4546600" y="323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6598453" name="Text">
    </p:cNvPr>
          <p:cNvSpPr>
            <a:spLocks noGrp="1"/>
          </p:cNvSpPr>
          <p:nvPr/>
        </p:nvSpPr>
        <p:spPr>
          <a:xfrm rot="0">
            <a:off x="6032500" y="323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98837973" name="Text">
    </p:cNvPr>
          <p:cNvSpPr>
            <a:spLocks noGrp="1"/>
          </p:cNvSpPr>
          <p:nvPr/>
        </p:nvSpPr>
        <p:spPr>
          <a:xfrm rot="0">
            <a:off x="254000" y="355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561442369" name="Text">
    </p:cNvPr>
          <p:cNvSpPr>
            <a:spLocks noGrp="1"/>
          </p:cNvSpPr>
          <p:nvPr/>
        </p:nvSpPr>
        <p:spPr>
          <a:xfrm rot="0">
            <a:off x="1104900" y="355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11729443" name="Text">
    </p:cNvPr>
          <p:cNvSpPr>
            <a:spLocks noGrp="1"/>
          </p:cNvSpPr>
          <p:nvPr/>
        </p:nvSpPr>
        <p:spPr>
          <a:xfrm rot="0">
            <a:off x="1790700" y="355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40927156" name="Text">
    </p:cNvPr>
          <p:cNvSpPr>
            <a:spLocks noGrp="1"/>
          </p:cNvSpPr>
          <p:nvPr/>
        </p:nvSpPr>
        <p:spPr>
          <a:xfrm rot="0">
            <a:off x="3733800" y="355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81226829" name="Text">
    </p:cNvPr>
          <p:cNvSpPr>
            <a:spLocks noGrp="1"/>
          </p:cNvSpPr>
          <p:nvPr/>
        </p:nvSpPr>
        <p:spPr>
          <a:xfrm rot="0">
            <a:off x="5321300" y="355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583516225" name="Text">
    </p:cNvPr>
          <p:cNvSpPr>
            <a:spLocks noGrp="1"/>
          </p:cNvSpPr>
          <p:nvPr/>
        </p:nvSpPr>
        <p:spPr>
          <a:xfrm rot="0">
            <a:off x="2755900" y="355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42216736" name="Text">
    </p:cNvPr>
          <p:cNvSpPr>
            <a:spLocks noGrp="1"/>
          </p:cNvSpPr>
          <p:nvPr/>
        </p:nvSpPr>
        <p:spPr>
          <a:xfrm rot="0">
            <a:off x="4546600" y="355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350746872" name="Text">
    </p:cNvPr>
          <p:cNvSpPr>
            <a:spLocks noGrp="1"/>
          </p:cNvSpPr>
          <p:nvPr/>
        </p:nvSpPr>
        <p:spPr>
          <a:xfrm rot="0">
            <a:off x="6032500" y="355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60066689" name="Text">
    </p:cNvPr>
          <p:cNvSpPr>
            <a:spLocks noGrp="1"/>
          </p:cNvSpPr>
          <p:nvPr/>
        </p:nvSpPr>
        <p:spPr>
          <a:xfrm rot="0">
            <a:off x="254000" y="387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591315979" name="Text">
    </p:cNvPr>
          <p:cNvSpPr>
            <a:spLocks noGrp="1"/>
          </p:cNvSpPr>
          <p:nvPr/>
        </p:nvSpPr>
        <p:spPr>
          <a:xfrm rot="0">
            <a:off x="1104900" y="387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86319315" name="Text">
    </p:cNvPr>
          <p:cNvSpPr>
            <a:spLocks noGrp="1"/>
          </p:cNvSpPr>
          <p:nvPr/>
        </p:nvSpPr>
        <p:spPr>
          <a:xfrm rot="0">
            <a:off x="1790700" y="387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45966723" name="Text">
    </p:cNvPr>
          <p:cNvSpPr>
            <a:spLocks noGrp="1"/>
          </p:cNvSpPr>
          <p:nvPr/>
        </p:nvSpPr>
        <p:spPr>
          <a:xfrm rot="0">
            <a:off x="3733800" y="387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6692986" name="Text">
    </p:cNvPr>
          <p:cNvSpPr>
            <a:spLocks noGrp="1"/>
          </p:cNvSpPr>
          <p:nvPr/>
        </p:nvSpPr>
        <p:spPr>
          <a:xfrm rot="0">
            <a:off x="5321300" y="387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503760081" name="Text">
    </p:cNvPr>
          <p:cNvSpPr>
            <a:spLocks noGrp="1"/>
          </p:cNvSpPr>
          <p:nvPr/>
        </p:nvSpPr>
        <p:spPr>
          <a:xfrm rot="0">
            <a:off x="2755900" y="387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108123471" name="Text">
    </p:cNvPr>
          <p:cNvSpPr>
            <a:spLocks noGrp="1"/>
          </p:cNvSpPr>
          <p:nvPr/>
        </p:nvSpPr>
        <p:spPr>
          <a:xfrm rot="0">
            <a:off x="4546600" y="387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45968891" name="Text">
    </p:cNvPr>
          <p:cNvSpPr>
            <a:spLocks noGrp="1"/>
          </p:cNvSpPr>
          <p:nvPr/>
        </p:nvSpPr>
        <p:spPr>
          <a:xfrm rot="0">
            <a:off x="6032500" y="387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90995273" name="Text">
    </p:cNvPr>
          <p:cNvSpPr>
            <a:spLocks noGrp="1"/>
          </p:cNvSpPr>
          <p:nvPr/>
        </p:nvSpPr>
        <p:spPr>
          <a:xfrm rot="0">
            <a:off x="254000" y="419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142175225" name="Text">
    </p:cNvPr>
          <p:cNvSpPr>
            <a:spLocks noGrp="1"/>
          </p:cNvSpPr>
          <p:nvPr/>
        </p:nvSpPr>
        <p:spPr>
          <a:xfrm rot="0">
            <a:off x="1104900" y="419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82686042" name="Text">
    </p:cNvPr>
          <p:cNvSpPr>
            <a:spLocks noGrp="1"/>
          </p:cNvSpPr>
          <p:nvPr/>
        </p:nvSpPr>
        <p:spPr>
          <a:xfrm rot="0">
            <a:off x="1790700" y="419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50176331" name="Text">
    </p:cNvPr>
          <p:cNvSpPr>
            <a:spLocks noGrp="1"/>
          </p:cNvSpPr>
          <p:nvPr/>
        </p:nvSpPr>
        <p:spPr>
          <a:xfrm rot="0">
            <a:off x="3733800" y="419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09777759" name="Text">
    </p:cNvPr>
          <p:cNvSpPr>
            <a:spLocks noGrp="1"/>
          </p:cNvSpPr>
          <p:nvPr/>
        </p:nvSpPr>
        <p:spPr>
          <a:xfrm rot="0">
            <a:off x="5321300" y="419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344207451" name="Text">
    </p:cNvPr>
          <p:cNvSpPr>
            <a:spLocks noGrp="1"/>
          </p:cNvSpPr>
          <p:nvPr/>
        </p:nvSpPr>
        <p:spPr>
          <a:xfrm rot="0">
            <a:off x="2755900" y="419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66662517" name="Text">
    </p:cNvPr>
          <p:cNvSpPr>
            <a:spLocks noGrp="1"/>
          </p:cNvSpPr>
          <p:nvPr/>
        </p:nvSpPr>
        <p:spPr>
          <a:xfrm rot="0">
            <a:off x="4546600" y="419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954432421" name="Text">
    </p:cNvPr>
          <p:cNvSpPr>
            <a:spLocks noGrp="1"/>
          </p:cNvSpPr>
          <p:nvPr/>
        </p:nvSpPr>
        <p:spPr>
          <a:xfrm rot="0">
            <a:off x="6032500" y="419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35835235" name="Text">
    </p:cNvPr>
          <p:cNvSpPr>
            <a:spLocks noGrp="1"/>
          </p:cNvSpPr>
          <p:nvPr/>
        </p:nvSpPr>
        <p:spPr>
          <a:xfrm rot="0">
            <a:off x="254000" y="450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575465930" name="Text">
    </p:cNvPr>
          <p:cNvSpPr>
            <a:spLocks noGrp="1"/>
          </p:cNvSpPr>
          <p:nvPr/>
        </p:nvSpPr>
        <p:spPr>
          <a:xfrm rot="0">
            <a:off x="1104900" y="450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82518000" name="Text">
    </p:cNvPr>
          <p:cNvSpPr>
            <a:spLocks noGrp="1"/>
          </p:cNvSpPr>
          <p:nvPr/>
        </p:nvSpPr>
        <p:spPr>
          <a:xfrm rot="0">
            <a:off x="1790700" y="450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61470529" name="Text">
    </p:cNvPr>
          <p:cNvSpPr>
            <a:spLocks noGrp="1"/>
          </p:cNvSpPr>
          <p:nvPr/>
        </p:nvSpPr>
        <p:spPr>
          <a:xfrm rot="0">
            <a:off x="3733800" y="450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85014563" name="Text">
    </p:cNvPr>
          <p:cNvSpPr>
            <a:spLocks noGrp="1"/>
          </p:cNvSpPr>
          <p:nvPr/>
        </p:nvSpPr>
        <p:spPr>
          <a:xfrm rot="0">
            <a:off x="5321300" y="450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364510508" name="Text">
    </p:cNvPr>
          <p:cNvSpPr>
            <a:spLocks noGrp="1"/>
          </p:cNvSpPr>
          <p:nvPr/>
        </p:nvSpPr>
        <p:spPr>
          <a:xfrm rot="0">
            <a:off x="2755900" y="450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50241643" name="Text">
    </p:cNvPr>
          <p:cNvSpPr>
            <a:spLocks noGrp="1"/>
          </p:cNvSpPr>
          <p:nvPr/>
        </p:nvSpPr>
        <p:spPr>
          <a:xfrm rot="0">
            <a:off x="4546600" y="450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58617474" name="Text">
    </p:cNvPr>
          <p:cNvSpPr>
            <a:spLocks noGrp="1"/>
          </p:cNvSpPr>
          <p:nvPr/>
        </p:nvSpPr>
        <p:spPr>
          <a:xfrm rot="0">
            <a:off x="6032500" y="450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6983990" name="Text">
    </p:cNvPr>
          <p:cNvSpPr>
            <a:spLocks noGrp="1"/>
          </p:cNvSpPr>
          <p:nvPr/>
        </p:nvSpPr>
        <p:spPr>
          <a:xfrm rot="0">
            <a:off x="254000" y="482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084764436" name="Text">
    </p:cNvPr>
          <p:cNvSpPr>
            <a:spLocks noGrp="1"/>
          </p:cNvSpPr>
          <p:nvPr/>
        </p:nvSpPr>
        <p:spPr>
          <a:xfrm rot="0">
            <a:off x="1104900" y="482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47196469" name="Text">
    </p:cNvPr>
          <p:cNvSpPr>
            <a:spLocks noGrp="1"/>
          </p:cNvSpPr>
          <p:nvPr/>
        </p:nvSpPr>
        <p:spPr>
          <a:xfrm rot="0">
            <a:off x="1790700" y="482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19361006" name="Text">
    </p:cNvPr>
          <p:cNvSpPr>
            <a:spLocks noGrp="1"/>
          </p:cNvSpPr>
          <p:nvPr/>
        </p:nvSpPr>
        <p:spPr>
          <a:xfrm rot="0">
            <a:off x="3733800" y="482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63984521" name="Text">
    </p:cNvPr>
          <p:cNvSpPr>
            <a:spLocks noGrp="1"/>
          </p:cNvSpPr>
          <p:nvPr/>
        </p:nvSpPr>
        <p:spPr>
          <a:xfrm rot="0">
            <a:off x="5321300" y="482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454417791" name="Text">
    </p:cNvPr>
          <p:cNvSpPr>
            <a:spLocks noGrp="1"/>
          </p:cNvSpPr>
          <p:nvPr/>
        </p:nvSpPr>
        <p:spPr>
          <a:xfrm rot="0">
            <a:off x="2755900" y="482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40943183" name="Text">
    </p:cNvPr>
          <p:cNvSpPr>
            <a:spLocks noGrp="1"/>
          </p:cNvSpPr>
          <p:nvPr/>
        </p:nvSpPr>
        <p:spPr>
          <a:xfrm rot="0">
            <a:off x="4546600" y="482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567386306" name="Text">
    </p:cNvPr>
          <p:cNvSpPr>
            <a:spLocks noGrp="1"/>
          </p:cNvSpPr>
          <p:nvPr/>
        </p:nvSpPr>
        <p:spPr>
          <a:xfrm rot="0">
            <a:off x="6032500" y="482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234252262" name="Text">
    </p:cNvPr>
          <p:cNvSpPr>
            <a:spLocks noGrp="1"/>
          </p:cNvSpPr>
          <p:nvPr/>
        </p:nvSpPr>
        <p:spPr>
          <a:xfrm rot="0">
            <a:off x="254000" y="514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211438160" name="Text">
    </p:cNvPr>
          <p:cNvSpPr>
            <a:spLocks noGrp="1"/>
          </p:cNvSpPr>
          <p:nvPr/>
        </p:nvSpPr>
        <p:spPr>
          <a:xfrm rot="0">
            <a:off x="1104900" y="514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03202982" name="Text">
    </p:cNvPr>
          <p:cNvSpPr>
            <a:spLocks noGrp="1"/>
          </p:cNvSpPr>
          <p:nvPr/>
        </p:nvSpPr>
        <p:spPr>
          <a:xfrm rot="0">
            <a:off x="1790700" y="514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3890727" name="Text">
    </p:cNvPr>
          <p:cNvSpPr>
            <a:spLocks noGrp="1"/>
          </p:cNvSpPr>
          <p:nvPr/>
        </p:nvSpPr>
        <p:spPr>
          <a:xfrm rot="0">
            <a:off x="3733800" y="514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99490347" name="Text">
    </p:cNvPr>
          <p:cNvSpPr>
            <a:spLocks noGrp="1"/>
          </p:cNvSpPr>
          <p:nvPr/>
        </p:nvSpPr>
        <p:spPr>
          <a:xfrm rot="0">
            <a:off x="5321300" y="514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830458172" name="Text">
    </p:cNvPr>
          <p:cNvSpPr>
            <a:spLocks noGrp="1"/>
          </p:cNvSpPr>
          <p:nvPr/>
        </p:nvSpPr>
        <p:spPr>
          <a:xfrm rot="0">
            <a:off x="2755900" y="514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14274951" name="Text">
    </p:cNvPr>
          <p:cNvSpPr>
            <a:spLocks noGrp="1"/>
          </p:cNvSpPr>
          <p:nvPr/>
        </p:nvSpPr>
        <p:spPr>
          <a:xfrm rot="0">
            <a:off x="4546600" y="514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310754926" name="Text">
    </p:cNvPr>
          <p:cNvSpPr>
            <a:spLocks noGrp="1"/>
          </p:cNvSpPr>
          <p:nvPr/>
        </p:nvSpPr>
        <p:spPr>
          <a:xfrm rot="0">
            <a:off x="6032500" y="514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77811778" name="Text">
    </p:cNvPr>
          <p:cNvSpPr>
            <a:spLocks noGrp="1"/>
          </p:cNvSpPr>
          <p:nvPr/>
        </p:nvSpPr>
        <p:spPr>
          <a:xfrm rot="0">
            <a:off x="254000" y="546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332799869" name="Text">
    </p:cNvPr>
          <p:cNvSpPr>
            <a:spLocks noGrp="1"/>
          </p:cNvSpPr>
          <p:nvPr/>
        </p:nvSpPr>
        <p:spPr>
          <a:xfrm rot="0">
            <a:off x="1104900" y="546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112960073" name="Text">
    </p:cNvPr>
          <p:cNvSpPr>
            <a:spLocks noGrp="1"/>
          </p:cNvSpPr>
          <p:nvPr/>
        </p:nvSpPr>
        <p:spPr>
          <a:xfrm rot="0">
            <a:off x="1790700" y="546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30360119" name="Text">
    </p:cNvPr>
          <p:cNvSpPr>
            <a:spLocks noGrp="1"/>
          </p:cNvSpPr>
          <p:nvPr/>
        </p:nvSpPr>
        <p:spPr>
          <a:xfrm rot="0">
            <a:off x="3733800" y="546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38972359" name="Text">
    </p:cNvPr>
          <p:cNvSpPr>
            <a:spLocks noGrp="1"/>
          </p:cNvSpPr>
          <p:nvPr/>
        </p:nvSpPr>
        <p:spPr>
          <a:xfrm rot="0">
            <a:off x="5321300" y="546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598599557" name="Text">
    </p:cNvPr>
          <p:cNvSpPr>
            <a:spLocks noGrp="1"/>
          </p:cNvSpPr>
          <p:nvPr/>
        </p:nvSpPr>
        <p:spPr>
          <a:xfrm rot="0">
            <a:off x="2755900" y="546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94846882" name="Text">
    </p:cNvPr>
          <p:cNvSpPr>
            <a:spLocks noGrp="1"/>
          </p:cNvSpPr>
          <p:nvPr/>
        </p:nvSpPr>
        <p:spPr>
          <a:xfrm rot="0">
            <a:off x="4546600" y="546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834864590" name="Text">
    </p:cNvPr>
          <p:cNvSpPr>
            <a:spLocks noGrp="1"/>
          </p:cNvSpPr>
          <p:nvPr/>
        </p:nvSpPr>
        <p:spPr>
          <a:xfrm rot="0">
            <a:off x="6032500" y="546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03993210" name="Text">
    </p:cNvPr>
          <p:cNvSpPr>
            <a:spLocks noGrp="1"/>
          </p:cNvSpPr>
          <p:nvPr/>
        </p:nvSpPr>
        <p:spPr>
          <a:xfrm rot="0">
            <a:off x="254000" y="577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526469147" name="Text">
    </p:cNvPr>
          <p:cNvSpPr>
            <a:spLocks noGrp="1"/>
          </p:cNvSpPr>
          <p:nvPr/>
        </p:nvSpPr>
        <p:spPr>
          <a:xfrm rot="0">
            <a:off x="1104900" y="577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27306567" name="Text">
    </p:cNvPr>
          <p:cNvSpPr>
            <a:spLocks noGrp="1"/>
          </p:cNvSpPr>
          <p:nvPr/>
        </p:nvSpPr>
        <p:spPr>
          <a:xfrm rot="0">
            <a:off x="1790700" y="577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69438978" name="Text">
    </p:cNvPr>
          <p:cNvSpPr>
            <a:spLocks noGrp="1"/>
          </p:cNvSpPr>
          <p:nvPr/>
        </p:nvSpPr>
        <p:spPr>
          <a:xfrm rot="0">
            <a:off x="3733800" y="577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73772214" name="Text">
    </p:cNvPr>
          <p:cNvSpPr>
            <a:spLocks noGrp="1"/>
          </p:cNvSpPr>
          <p:nvPr/>
        </p:nvSpPr>
        <p:spPr>
          <a:xfrm rot="0">
            <a:off x="5321300" y="577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392911801" name="Text">
    </p:cNvPr>
          <p:cNvSpPr>
            <a:spLocks noGrp="1"/>
          </p:cNvSpPr>
          <p:nvPr/>
        </p:nvSpPr>
        <p:spPr>
          <a:xfrm rot="0">
            <a:off x="2755900" y="577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49403460" name="Text">
    </p:cNvPr>
          <p:cNvSpPr>
            <a:spLocks noGrp="1"/>
          </p:cNvSpPr>
          <p:nvPr/>
        </p:nvSpPr>
        <p:spPr>
          <a:xfrm rot="0">
            <a:off x="4546600" y="577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820455010" name="Text">
    </p:cNvPr>
          <p:cNvSpPr>
            <a:spLocks noGrp="1"/>
          </p:cNvSpPr>
          <p:nvPr/>
        </p:nvSpPr>
        <p:spPr>
          <a:xfrm rot="0">
            <a:off x="6032500" y="577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394855683" name="Text">
    </p:cNvPr>
          <p:cNvSpPr>
            <a:spLocks noGrp="1"/>
          </p:cNvSpPr>
          <p:nvPr/>
        </p:nvSpPr>
        <p:spPr>
          <a:xfrm rot="0">
            <a:off x="254000" y="609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614994951" name="Text">
    </p:cNvPr>
          <p:cNvSpPr>
            <a:spLocks noGrp="1"/>
          </p:cNvSpPr>
          <p:nvPr/>
        </p:nvSpPr>
        <p:spPr>
          <a:xfrm rot="0">
            <a:off x="1104900" y="609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81348446" name="Text">
    </p:cNvPr>
          <p:cNvSpPr>
            <a:spLocks noGrp="1"/>
          </p:cNvSpPr>
          <p:nvPr/>
        </p:nvSpPr>
        <p:spPr>
          <a:xfrm rot="0">
            <a:off x="1790700" y="609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32129274" name="Text">
    </p:cNvPr>
          <p:cNvSpPr>
            <a:spLocks noGrp="1"/>
          </p:cNvSpPr>
          <p:nvPr/>
        </p:nvSpPr>
        <p:spPr>
          <a:xfrm rot="0">
            <a:off x="3733800" y="609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1900097" name="Text">
    </p:cNvPr>
          <p:cNvSpPr>
            <a:spLocks noGrp="1"/>
          </p:cNvSpPr>
          <p:nvPr/>
        </p:nvSpPr>
        <p:spPr>
          <a:xfrm rot="0">
            <a:off x="5321300" y="609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877043553" name="Text">
    </p:cNvPr>
          <p:cNvSpPr>
            <a:spLocks noGrp="1"/>
          </p:cNvSpPr>
          <p:nvPr/>
        </p:nvSpPr>
        <p:spPr>
          <a:xfrm rot="0">
            <a:off x="2755900" y="609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3242263" name="Text">
    </p:cNvPr>
          <p:cNvSpPr>
            <a:spLocks noGrp="1"/>
          </p:cNvSpPr>
          <p:nvPr/>
        </p:nvSpPr>
        <p:spPr>
          <a:xfrm rot="0">
            <a:off x="4546600" y="609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43545954" name="Text">
    </p:cNvPr>
          <p:cNvSpPr>
            <a:spLocks noGrp="1"/>
          </p:cNvSpPr>
          <p:nvPr/>
        </p:nvSpPr>
        <p:spPr>
          <a:xfrm rot="0">
            <a:off x="6032500" y="609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52713297" name="Text">
    </p:cNvPr>
          <p:cNvSpPr>
            <a:spLocks noGrp="1"/>
          </p:cNvSpPr>
          <p:nvPr/>
        </p:nvSpPr>
        <p:spPr>
          <a:xfrm rot="0">
            <a:off x="254000" y="641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614310647" name="Text">
    </p:cNvPr>
          <p:cNvSpPr>
            <a:spLocks noGrp="1"/>
          </p:cNvSpPr>
          <p:nvPr/>
        </p:nvSpPr>
        <p:spPr>
          <a:xfrm rot="0">
            <a:off x="1104900" y="641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65153000" name="Text">
    </p:cNvPr>
          <p:cNvSpPr>
            <a:spLocks noGrp="1"/>
          </p:cNvSpPr>
          <p:nvPr/>
        </p:nvSpPr>
        <p:spPr>
          <a:xfrm rot="0">
            <a:off x="1790700" y="641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87371342" name="Text">
    </p:cNvPr>
          <p:cNvSpPr>
            <a:spLocks noGrp="1"/>
          </p:cNvSpPr>
          <p:nvPr/>
        </p:nvSpPr>
        <p:spPr>
          <a:xfrm rot="0">
            <a:off x="3733800" y="641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60798313" name="Text">
    </p:cNvPr>
          <p:cNvSpPr>
            <a:spLocks noGrp="1"/>
          </p:cNvSpPr>
          <p:nvPr/>
        </p:nvSpPr>
        <p:spPr>
          <a:xfrm rot="0">
            <a:off x="5321300" y="641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619612353" name="Text">
    </p:cNvPr>
          <p:cNvSpPr>
            <a:spLocks noGrp="1"/>
          </p:cNvSpPr>
          <p:nvPr/>
        </p:nvSpPr>
        <p:spPr>
          <a:xfrm rot="0">
            <a:off x="2755900" y="641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341291792" name="Text">
    </p:cNvPr>
          <p:cNvSpPr>
            <a:spLocks noGrp="1"/>
          </p:cNvSpPr>
          <p:nvPr/>
        </p:nvSpPr>
        <p:spPr>
          <a:xfrm rot="0">
            <a:off x="4546600" y="641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955305585" name="Text">
    </p:cNvPr>
          <p:cNvSpPr>
            <a:spLocks noGrp="1"/>
          </p:cNvSpPr>
          <p:nvPr/>
        </p:nvSpPr>
        <p:spPr>
          <a:xfrm rot="0">
            <a:off x="6032500" y="641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233222123" name="Text">
    </p:cNvPr>
          <p:cNvSpPr>
            <a:spLocks noGrp="1"/>
          </p:cNvSpPr>
          <p:nvPr/>
        </p:nvSpPr>
        <p:spPr>
          <a:xfrm rot="0">
            <a:off x="254000" y="673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399544064" name="Text">
    </p:cNvPr>
          <p:cNvSpPr>
            <a:spLocks noGrp="1"/>
          </p:cNvSpPr>
          <p:nvPr/>
        </p:nvSpPr>
        <p:spPr>
          <a:xfrm rot="0">
            <a:off x="1104900" y="673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48698057" name="Text">
    </p:cNvPr>
          <p:cNvSpPr>
            <a:spLocks noGrp="1"/>
          </p:cNvSpPr>
          <p:nvPr/>
        </p:nvSpPr>
        <p:spPr>
          <a:xfrm rot="0">
            <a:off x="1790700" y="673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61556226" name="Text">
    </p:cNvPr>
          <p:cNvSpPr>
            <a:spLocks noGrp="1"/>
          </p:cNvSpPr>
          <p:nvPr/>
        </p:nvSpPr>
        <p:spPr>
          <a:xfrm rot="0">
            <a:off x="3733800" y="673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59027469" name="Text">
    </p:cNvPr>
          <p:cNvSpPr>
            <a:spLocks noGrp="1"/>
          </p:cNvSpPr>
          <p:nvPr/>
        </p:nvSpPr>
        <p:spPr>
          <a:xfrm rot="0">
            <a:off x="5321300" y="673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038842645" name="Text">
    </p:cNvPr>
          <p:cNvSpPr>
            <a:spLocks noGrp="1"/>
          </p:cNvSpPr>
          <p:nvPr/>
        </p:nvSpPr>
        <p:spPr>
          <a:xfrm rot="0">
            <a:off x="2755900" y="673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86284405" name="Text">
    </p:cNvPr>
          <p:cNvSpPr>
            <a:spLocks noGrp="1"/>
          </p:cNvSpPr>
          <p:nvPr/>
        </p:nvSpPr>
        <p:spPr>
          <a:xfrm rot="0">
            <a:off x="4546600" y="673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615114844" name="Text">
    </p:cNvPr>
          <p:cNvSpPr>
            <a:spLocks noGrp="1"/>
          </p:cNvSpPr>
          <p:nvPr/>
        </p:nvSpPr>
        <p:spPr>
          <a:xfrm rot="0">
            <a:off x="6032500" y="673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84375860" name="Text">
    </p:cNvPr>
          <p:cNvSpPr>
            <a:spLocks noGrp="1"/>
          </p:cNvSpPr>
          <p:nvPr/>
        </p:nvSpPr>
        <p:spPr>
          <a:xfrm rot="0">
            <a:off x="254000" y="704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47447464" name="Text">
    </p:cNvPr>
          <p:cNvSpPr>
            <a:spLocks noGrp="1"/>
          </p:cNvSpPr>
          <p:nvPr/>
        </p:nvSpPr>
        <p:spPr>
          <a:xfrm rot="0">
            <a:off x="1104900" y="704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05330825" name="Text">
    </p:cNvPr>
          <p:cNvSpPr>
            <a:spLocks noGrp="1"/>
          </p:cNvSpPr>
          <p:nvPr/>
        </p:nvSpPr>
        <p:spPr>
          <a:xfrm rot="0">
            <a:off x="1790700" y="704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96826736" name="Text">
    </p:cNvPr>
          <p:cNvSpPr>
            <a:spLocks noGrp="1"/>
          </p:cNvSpPr>
          <p:nvPr/>
        </p:nvSpPr>
        <p:spPr>
          <a:xfrm rot="0">
            <a:off x="3733800" y="704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63815393" name="Text">
    </p:cNvPr>
          <p:cNvSpPr>
            <a:spLocks noGrp="1"/>
          </p:cNvSpPr>
          <p:nvPr/>
        </p:nvSpPr>
        <p:spPr>
          <a:xfrm rot="0">
            <a:off x="5321300" y="704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740717068" name="Text">
    </p:cNvPr>
          <p:cNvSpPr>
            <a:spLocks noGrp="1"/>
          </p:cNvSpPr>
          <p:nvPr/>
        </p:nvSpPr>
        <p:spPr>
          <a:xfrm rot="0">
            <a:off x="2755900" y="704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69060217" name="Text">
    </p:cNvPr>
          <p:cNvSpPr>
            <a:spLocks noGrp="1"/>
          </p:cNvSpPr>
          <p:nvPr/>
        </p:nvSpPr>
        <p:spPr>
          <a:xfrm rot="0">
            <a:off x="4546600" y="704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641990184" name="Text">
    </p:cNvPr>
          <p:cNvSpPr>
            <a:spLocks noGrp="1"/>
          </p:cNvSpPr>
          <p:nvPr/>
        </p:nvSpPr>
        <p:spPr>
          <a:xfrm rot="0">
            <a:off x="6032500" y="704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764158538" name="Text">
    </p:cNvPr>
          <p:cNvSpPr>
            <a:spLocks noGrp="1"/>
          </p:cNvSpPr>
          <p:nvPr/>
        </p:nvSpPr>
        <p:spPr>
          <a:xfrm rot="0">
            <a:off x="254000" y="736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2053317684" name="Text">
    </p:cNvPr>
          <p:cNvSpPr>
            <a:spLocks noGrp="1"/>
          </p:cNvSpPr>
          <p:nvPr/>
        </p:nvSpPr>
        <p:spPr>
          <a:xfrm rot="0">
            <a:off x="1104900" y="736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8107698" name="Text">
    </p:cNvPr>
          <p:cNvSpPr>
            <a:spLocks noGrp="1"/>
          </p:cNvSpPr>
          <p:nvPr/>
        </p:nvSpPr>
        <p:spPr>
          <a:xfrm rot="0">
            <a:off x="1790700" y="736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92229014" name="Text">
    </p:cNvPr>
          <p:cNvSpPr>
            <a:spLocks noGrp="1"/>
          </p:cNvSpPr>
          <p:nvPr/>
        </p:nvSpPr>
        <p:spPr>
          <a:xfrm rot="0">
            <a:off x="3733800" y="736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02823742" name="Text">
    </p:cNvPr>
          <p:cNvSpPr>
            <a:spLocks noGrp="1"/>
          </p:cNvSpPr>
          <p:nvPr/>
        </p:nvSpPr>
        <p:spPr>
          <a:xfrm rot="0">
            <a:off x="5321300" y="736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390176450" name="Text">
    </p:cNvPr>
          <p:cNvSpPr>
            <a:spLocks noGrp="1"/>
          </p:cNvSpPr>
          <p:nvPr/>
        </p:nvSpPr>
        <p:spPr>
          <a:xfrm rot="0">
            <a:off x="2755900" y="736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3515790" name="Text">
    </p:cNvPr>
          <p:cNvSpPr>
            <a:spLocks noGrp="1"/>
          </p:cNvSpPr>
          <p:nvPr/>
        </p:nvSpPr>
        <p:spPr>
          <a:xfrm rot="0">
            <a:off x="4546600" y="736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76785505" name="Text">
    </p:cNvPr>
          <p:cNvSpPr>
            <a:spLocks noGrp="1"/>
          </p:cNvSpPr>
          <p:nvPr/>
        </p:nvSpPr>
        <p:spPr>
          <a:xfrm rot="0">
            <a:off x="6032500" y="736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880892422" name="Text">
    </p:cNvPr>
          <p:cNvSpPr>
            <a:spLocks noGrp="1"/>
          </p:cNvSpPr>
          <p:nvPr/>
        </p:nvSpPr>
        <p:spPr>
          <a:xfrm rot="0">
            <a:off x="254000" y="768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406674136" name="Text">
    </p:cNvPr>
          <p:cNvSpPr>
            <a:spLocks noGrp="1"/>
          </p:cNvSpPr>
          <p:nvPr/>
        </p:nvSpPr>
        <p:spPr>
          <a:xfrm rot="0">
            <a:off x="1104900" y="768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79238998" name="Text">
    </p:cNvPr>
          <p:cNvSpPr>
            <a:spLocks noGrp="1"/>
          </p:cNvSpPr>
          <p:nvPr/>
        </p:nvSpPr>
        <p:spPr>
          <a:xfrm rot="0">
            <a:off x="1790700" y="768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39750512" name="Text">
    </p:cNvPr>
          <p:cNvSpPr>
            <a:spLocks noGrp="1"/>
          </p:cNvSpPr>
          <p:nvPr/>
        </p:nvSpPr>
        <p:spPr>
          <a:xfrm rot="0">
            <a:off x="3733800" y="768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04022701" name="Text">
    </p:cNvPr>
          <p:cNvSpPr>
            <a:spLocks noGrp="1"/>
          </p:cNvSpPr>
          <p:nvPr/>
        </p:nvSpPr>
        <p:spPr>
          <a:xfrm rot="0">
            <a:off x="5321300" y="768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271130026" name="Text">
    </p:cNvPr>
          <p:cNvSpPr>
            <a:spLocks noGrp="1"/>
          </p:cNvSpPr>
          <p:nvPr/>
        </p:nvSpPr>
        <p:spPr>
          <a:xfrm rot="0">
            <a:off x="2755900" y="768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69531695" name="Text">
    </p:cNvPr>
          <p:cNvSpPr>
            <a:spLocks noGrp="1"/>
          </p:cNvSpPr>
          <p:nvPr/>
        </p:nvSpPr>
        <p:spPr>
          <a:xfrm rot="0">
            <a:off x="4546600" y="768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974051053" name="Text">
    </p:cNvPr>
          <p:cNvSpPr>
            <a:spLocks noGrp="1"/>
          </p:cNvSpPr>
          <p:nvPr/>
        </p:nvSpPr>
        <p:spPr>
          <a:xfrm rot="0">
            <a:off x="6032500" y="768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401185268" name="Text">
    </p:cNvPr>
          <p:cNvSpPr>
            <a:spLocks noGrp="1"/>
          </p:cNvSpPr>
          <p:nvPr/>
        </p:nvSpPr>
        <p:spPr>
          <a:xfrm rot="0">
            <a:off x="254000" y="800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415126274" name="Text">
    </p:cNvPr>
          <p:cNvSpPr>
            <a:spLocks noGrp="1"/>
          </p:cNvSpPr>
          <p:nvPr/>
        </p:nvSpPr>
        <p:spPr>
          <a:xfrm rot="0">
            <a:off x="1104900" y="800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00401662" name="Text">
    </p:cNvPr>
          <p:cNvSpPr>
            <a:spLocks noGrp="1"/>
          </p:cNvSpPr>
          <p:nvPr/>
        </p:nvSpPr>
        <p:spPr>
          <a:xfrm rot="0">
            <a:off x="1790700" y="800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94239449" name="Text">
    </p:cNvPr>
          <p:cNvSpPr>
            <a:spLocks noGrp="1"/>
          </p:cNvSpPr>
          <p:nvPr/>
        </p:nvSpPr>
        <p:spPr>
          <a:xfrm rot="0">
            <a:off x="3733800" y="800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7352568" name="Text">
    </p:cNvPr>
          <p:cNvSpPr>
            <a:spLocks noGrp="1"/>
          </p:cNvSpPr>
          <p:nvPr/>
        </p:nvSpPr>
        <p:spPr>
          <a:xfrm rot="0">
            <a:off x="5321300" y="800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719385452" name="Text">
    </p:cNvPr>
          <p:cNvSpPr>
            <a:spLocks noGrp="1"/>
          </p:cNvSpPr>
          <p:nvPr/>
        </p:nvSpPr>
        <p:spPr>
          <a:xfrm rot="0">
            <a:off x="2755900" y="800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78359154" name="Text">
    </p:cNvPr>
          <p:cNvSpPr>
            <a:spLocks noGrp="1"/>
          </p:cNvSpPr>
          <p:nvPr/>
        </p:nvSpPr>
        <p:spPr>
          <a:xfrm rot="0">
            <a:off x="4546600" y="800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383222511" name="Text">
    </p:cNvPr>
          <p:cNvSpPr>
            <a:spLocks noGrp="1"/>
          </p:cNvSpPr>
          <p:nvPr/>
        </p:nvSpPr>
        <p:spPr>
          <a:xfrm rot="0">
            <a:off x="6032500" y="800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17285024" name="Text">
    </p:cNvPr>
          <p:cNvSpPr>
            <a:spLocks noGrp="1"/>
          </p:cNvSpPr>
          <p:nvPr/>
        </p:nvSpPr>
        <p:spPr>
          <a:xfrm rot="0">
            <a:off x="254000" y="831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995595312" name="Text">
    </p:cNvPr>
          <p:cNvSpPr>
            <a:spLocks noGrp="1"/>
          </p:cNvSpPr>
          <p:nvPr/>
        </p:nvSpPr>
        <p:spPr>
          <a:xfrm rot="0">
            <a:off x="1104900" y="831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25315007" name="Text">
    </p:cNvPr>
          <p:cNvSpPr>
            <a:spLocks noGrp="1"/>
          </p:cNvSpPr>
          <p:nvPr/>
        </p:nvSpPr>
        <p:spPr>
          <a:xfrm rot="0">
            <a:off x="1790700" y="831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85729653" name="Text">
    </p:cNvPr>
          <p:cNvSpPr>
            <a:spLocks noGrp="1"/>
          </p:cNvSpPr>
          <p:nvPr/>
        </p:nvSpPr>
        <p:spPr>
          <a:xfrm rot="0">
            <a:off x="3733800" y="831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72935724" name="Text">
    </p:cNvPr>
          <p:cNvSpPr>
            <a:spLocks noGrp="1"/>
          </p:cNvSpPr>
          <p:nvPr/>
        </p:nvSpPr>
        <p:spPr>
          <a:xfrm rot="0">
            <a:off x="5321300" y="831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410529409" name="Text">
    </p:cNvPr>
          <p:cNvSpPr>
            <a:spLocks noGrp="1"/>
          </p:cNvSpPr>
          <p:nvPr/>
        </p:nvSpPr>
        <p:spPr>
          <a:xfrm rot="0">
            <a:off x="2755900" y="831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50302899" name="Text">
    </p:cNvPr>
          <p:cNvSpPr>
            <a:spLocks noGrp="1"/>
          </p:cNvSpPr>
          <p:nvPr/>
        </p:nvSpPr>
        <p:spPr>
          <a:xfrm rot="0">
            <a:off x="4546600" y="831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918223731" name="Text">
    </p:cNvPr>
          <p:cNvSpPr>
            <a:spLocks noGrp="1"/>
          </p:cNvSpPr>
          <p:nvPr/>
        </p:nvSpPr>
        <p:spPr>
          <a:xfrm rot="0">
            <a:off x="6032500" y="831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68759575" name="Text">
    </p:cNvPr>
          <p:cNvSpPr>
            <a:spLocks noGrp="1"/>
          </p:cNvSpPr>
          <p:nvPr/>
        </p:nvSpPr>
        <p:spPr>
          <a:xfrm rot="0">
            <a:off x="254000" y="863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280556673" name="Text">
    </p:cNvPr>
          <p:cNvSpPr>
            <a:spLocks noGrp="1"/>
          </p:cNvSpPr>
          <p:nvPr/>
        </p:nvSpPr>
        <p:spPr>
          <a:xfrm rot="0">
            <a:off x="1104900" y="863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34892877" name="Text">
    </p:cNvPr>
          <p:cNvSpPr>
            <a:spLocks noGrp="1"/>
          </p:cNvSpPr>
          <p:nvPr/>
        </p:nvSpPr>
        <p:spPr>
          <a:xfrm rot="0">
            <a:off x="1790700" y="863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69640553" name="Text">
    </p:cNvPr>
          <p:cNvSpPr>
            <a:spLocks noGrp="1"/>
          </p:cNvSpPr>
          <p:nvPr/>
        </p:nvSpPr>
        <p:spPr>
          <a:xfrm rot="0">
            <a:off x="3733800" y="863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54768390" name="Text">
    </p:cNvPr>
          <p:cNvSpPr>
            <a:spLocks noGrp="1"/>
          </p:cNvSpPr>
          <p:nvPr/>
        </p:nvSpPr>
        <p:spPr>
          <a:xfrm rot="0">
            <a:off x="5321300" y="863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4824745" name="Text">
    </p:cNvPr>
          <p:cNvSpPr>
            <a:spLocks noGrp="1"/>
          </p:cNvSpPr>
          <p:nvPr/>
        </p:nvSpPr>
        <p:spPr>
          <a:xfrm rot="0">
            <a:off x="2755900" y="863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1386163" name="Text">
    </p:cNvPr>
          <p:cNvSpPr>
            <a:spLocks noGrp="1"/>
          </p:cNvSpPr>
          <p:nvPr/>
        </p:nvSpPr>
        <p:spPr>
          <a:xfrm rot="0">
            <a:off x="4546600" y="863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358815447" name="Text">
    </p:cNvPr>
          <p:cNvSpPr>
            <a:spLocks noGrp="1"/>
          </p:cNvSpPr>
          <p:nvPr/>
        </p:nvSpPr>
        <p:spPr>
          <a:xfrm rot="0">
            <a:off x="6032500" y="863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36953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536831173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942723564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220592582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942750952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680902698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2138774070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794511004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1086105760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568508820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72992237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51946556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29390230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628449245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21884769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390587524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39985567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271532347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41406154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16621095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62451289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660077464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14395624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633970237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16895423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861321003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827811572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30025338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86970987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240895393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15174134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670584012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11310228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508930349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57988220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23111981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29595583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357524001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39619079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950908761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350245153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317610044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75146713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59888822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50764379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247285416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38108345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726295476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343994162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276881588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44765045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31416599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15362543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689690428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03275468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172096345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55776484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528985785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874768493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61014489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17306293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2146041973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39588846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839272019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72229837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63800436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99587999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02531868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47405472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833596422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1751526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189571515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5699035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978294800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858880746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16601466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12242287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7459763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22185215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557123707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342421207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610030667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98489491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67260735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76150245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926077571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17240919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034018178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305846122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72900114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166537208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12641393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72783364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939896050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36183596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384407605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900785637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537468287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13280327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36830780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61308945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583168546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91366292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715136218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621422245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030696354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10524976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00988000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94610292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578654286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82126117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49755843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875314618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149802776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77400526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52806313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3429889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929188090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156126224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581408712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685628734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2112366183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38785477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88363742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43402249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081436298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45755925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410153716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823976520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598815784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81490424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80642139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88113627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543083582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00262924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328882507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052871418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137649624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30321327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78598371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76563382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279736542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90358111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2142110483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035029473" name="Text">
    </p:cNvPr>
          <p:cNvSpPr>
            <a:spLocks noGrp="1"/>
          </p:cNvSpPr>
          <p:nvPr/>
        </p:nvSpPr>
        <p:spPr>
          <a:xfrm rot="0">
            <a:off x="254000" y="763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915790589" name="Text">
    </p:cNvPr>
          <p:cNvSpPr>
            <a:spLocks noGrp="1"/>
          </p:cNvSpPr>
          <p:nvPr/>
        </p:nvSpPr>
        <p:spPr>
          <a:xfrm rot="0">
            <a:off x="11049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70109852" name="Text">
    </p:cNvPr>
          <p:cNvSpPr>
            <a:spLocks noGrp="1"/>
          </p:cNvSpPr>
          <p:nvPr/>
        </p:nvSpPr>
        <p:spPr>
          <a:xfrm rot="0">
            <a:off x="1790700" y="763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36923829" name="Text">
    </p:cNvPr>
          <p:cNvSpPr>
            <a:spLocks noGrp="1"/>
          </p:cNvSpPr>
          <p:nvPr/>
        </p:nvSpPr>
        <p:spPr>
          <a:xfrm rot="0">
            <a:off x="37338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57395442" name="Text">
    </p:cNvPr>
          <p:cNvSpPr>
            <a:spLocks noGrp="1"/>
          </p:cNvSpPr>
          <p:nvPr/>
        </p:nvSpPr>
        <p:spPr>
          <a:xfrm rot="0">
            <a:off x="5321300" y="763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821525480" name="Text">
    </p:cNvPr>
          <p:cNvSpPr>
            <a:spLocks noGrp="1"/>
          </p:cNvSpPr>
          <p:nvPr/>
        </p:nvSpPr>
        <p:spPr>
          <a:xfrm rot="0">
            <a:off x="2755900" y="763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206375797" name="Text">
    </p:cNvPr>
          <p:cNvSpPr>
            <a:spLocks noGrp="1"/>
          </p:cNvSpPr>
          <p:nvPr/>
        </p:nvSpPr>
        <p:spPr>
          <a:xfrm rot="0">
            <a:off x="4546600" y="763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164908852" name="Text">
    </p:cNvPr>
          <p:cNvSpPr>
            <a:spLocks noGrp="1"/>
          </p:cNvSpPr>
          <p:nvPr/>
        </p:nvSpPr>
        <p:spPr>
          <a:xfrm rot="0">
            <a:off x="6032500" y="763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4665865" name="Text">
    </p:cNvPr>
          <p:cNvSpPr>
            <a:spLocks noGrp="1"/>
          </p:cNvSpPr>
          <p:nvPr/>
        </p:nvSpPr>
        <p:spPr>
          <a:xfrm rot="0">
            <a:off x="254000" y="795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676057297" name="Text">
    </p:cNvPr>
          <p:cNvSpPr>
            <a:spLocks noGrp="1"/>
          </p:cNvSpPr>
          <p:nvPr/>
        </p:nvSpPr>
        <p:spPr>
          <a:xfrm rot="0">
            <a:off x="11049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51992980" name="Text">
    </p:cNvPr>
          <p:cNvSpPr>
            <a:spLocks noGrp="1"/>
          </p:cNvSpPr>
          <p:nvPr/>
        </p:nvSpPr>
        <p:spPr>
          <a:xfrm rot="0">
            <a:off x="1790700" y="795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92844710" name="Text">
    </p:cNvPr>
          <p:cNvSpPr>
            <a:spLocks noGrp="1"/>
          </p:cNvSpPr>
          <p:nvPr/>
        </p:nvSpPr>
        <p:spPr>
          <a:xfrm rot="0">
            <a:off x="37338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69288670" name="Text">
    </p:cNvPr>
          <p:cNvSpPr>
            <a:spLocks noGrp="1"/>
          </p:cNvSpPr>
          <p:nvPr/>
        </p:nvSpPr>
        <p:spPr>
          <a:xfrm rot="0">
            <a:off x="5321300" y="795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816709126" name="Text">
    </p:cNvPr>
          <p:cNvSpPr>
            <a:spLocks noGrp="1"/>
          </p:cNvSpPr>
          <p:nvPr/>
        </p:nvSpPr>
        <p:spPr>
          <a:xfrm rot="0">
            <a:off x="2755900" y="795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62292705" name="Text">
    </p:cNvPr>
          <p:cNvSpPr>
            <a:spLocks noGrp="1"/>
          </p:cNvSpPr>
          <p:nvPr/>
        </p:nvSpPr>
        <p:spPr>
          <a:xfrm rot="0">
            <a:off x="4546600" y="795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2126821557" name="Text">
    </p:cNvPr>
          <p:cNvSpPr>
            <a:spLocks noGrp="1"/>
          </p:cNvSpPr>
          <p:nvPr/>
        </p:nvSpPr>
        <p:spPr>
          <a:xfrm rot="0">
            <a:off x="60325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624604184" name="Text">
    </p:cNvPr>
          <p:cNvSpPr>
            <a:spLocks noGrp="1"/>
          </p:cNvSpPr>
          <p:nvPr/>
        </p:nvSpPr>
        <p:spPr>
          <a:xfrm rot="0">
            <a:off x="254000" y="826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822453952" name="Text">
    </p:cNvPr>
          <p:cNvSpPr>
            <a:spLocks noGrp="1"/>
          </p:cNvSpPr>
          <p:nvPr/>
        </p:nvSpPr>
        <p:spPr>
          <a:xfrm rot="0">
            <a:off x="11049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78819172" name="Text">
    </p:cNvPr>
          <p:cNvSpPr>
            <a:spLocks noGrp="1"/>
          </p:cNvSpPr>
          <p:nvPr/>
        </p:nvSpPr>
        <p:spPr>
          <a:xfrm rot="0">
            <a:off x="1790700" y="826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93973917" name="Text">
    </p:cNvPr>
          <p:cNvSpPr>
            <a:spLocks noGrp="1"/>
          </p:cNvSpPr>
          <p:nvPr/>
        </p:nvSpPr>
        <p:spPr>
          <a:xfrm rot="0">
            <a:off x="37338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40822295" name="Text">
    </p:cNvPr>
          <p:cNvSpPr>
            <a:spLocks noGrp="1"/>
          </p:cNvSpPr>
          <p:nvPr/>
        </p:nvSpPr>
        <p:spPr>
          <a:xfrm rot="0">
            <a:off x="5321300" y="826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257914805" name="Text">
    </p:cNvPr>
          <p:cNvSpPr>
            <a:spLocks noGrp="1"/>
          </p:cNvSpPr>
          <p:nvPr/>
        </p:nvSpPr>
        <p:spPr>
          <a:xfrm rot="0">
            <a:off x="2755900" y="826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945106567" name="Text">
    </p:cNvPr>
          <p:cNvSpPr>
            <a:spLocks noGrp="1"/>
          </p:cNvSpPr>
          <p:nvPr/>
        </p:nvSpPr>
        <p:spPr>
          <a:xfrm rot="0">
            <a:off x="4546600" y="826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262513288" name="Text">
    </p:cNvPr>
          <p:cNvSpPr>
            <a:spLocks noGrp="1"/>
          </p:cNvSpPr>
          <p:nvPr/>
        </p:nvSpPr>
        <p:spPr>
          <a:xfrm rot="0">
            <a:off x="6032500" y="826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129420478" name="Text">
    </p:cNvPr>
          <p:cNvSpPr>
            <a:spLocks noGrp="1"/>
          </p:cNvSpPr>
          <p:nvPr/>
        </p:nvSpPr>
        <p:spPr>
          <a:xfrm rot="0">
            <a:off x="254000" y="858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562017913" name="Text">
    </p:cNvPr>
          <p:cNvSpPr>
            <a:spLocks noGrp="1"/>
          </p:cNvSpPr>
          <p:nvPr/>
        </p:nvSpPr>
        <p:spPr>
          <a:xfrm rot="0">
            <a:off x="11049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01984285" name="Text">
    </p:cNvPr>
          <p:cNvSpPr>
            <a:spLocks noGrp="1"/>
          </p:cNvSpPr>
          <p:nvPr/>
        </p:nvSpPr>
        <p:spPr>
          <a:xfrm rot="0">
            <a:off x="1790700" y="858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371210666" name="Text">
    </p:cNvPr>
          <p:cNvSpPr>
            <a:spLocks noGrp="1"/>
          </p:cNvSpPr>
          <p:nvPr/>
        </p:nvSpPr>
        <p:spPr>
          <a:xfrm rot="0">
            <a:off x="37338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97668927" name="Text">
    </p:cNvPr>
          <p:cNvSpPr>
            <a:spLocks noGrp="1"/>
          </p:cNvSpPr>
          <p:nvPr/>
        </p:nvSpPr>
        <p:spPr>
          <a:xfrm rot="0">
            <a:off x="5321300" y="858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2020334671" name="Text">
    </p:cNvPr>
          <p:cNvSpPr>
            <a:spLocks noGrp="1"/>
          </p:cNvSpPr>
          <p:nvPr/>
        </p:nvSpPr>
        <p:spPr>
          <a:xfrm rot="0">
            <a:off x="2755900" y="858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900872780" name="Text">
    </p:cNvPr>
          <p:cNvSpPr>
            <a:spLocks noGrp="1"/>
          </p:cNvSpPr>
          <p:nvPr/>
        </p:nvSpPr>
        <p:spPr>
          <a:xfrm rot="0">
            <a:off x="4546600" y="858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2002080688" name="Text">
    </p:cNvPr>
          <p:cNvSpPr>
            <a:spLocks noGrp="1"/>
          </p:cNvSpPr>
          <p:nvPr/>
        </p:nvSpPr>
        <p:spPr>
          <a:xfrm rot="0">
            <a:off x="6032500" y="858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8373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823921857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680094743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444376267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476773781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875450310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1282894573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873272531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1188184919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373500180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22825079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77410431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22790359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783339258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3648027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087046095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340333636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2031446869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832507277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86822912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89150382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992841824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44598778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084450777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670496950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195542841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31527355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09050589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27867542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599414371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304523898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472601463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63756966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557080154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64931005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91877469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40368579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66364090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425340282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514037289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8004342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39018745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805534880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87817472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31872548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163372266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106552374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410345376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897722493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594814607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512723064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32144884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50442257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084228747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026784612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83365170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943656080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653982043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47869933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12759774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86227941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474521240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671699369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22741082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41857742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701107757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75300810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00938032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34493717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516692351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771958436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217256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58199593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040081900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32585298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25447680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59684273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223294896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056364341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861148016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67902710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927030413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06292306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4881927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31575038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471371967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81475586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01183208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144781189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824428628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00438930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56325390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05123137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969495014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137249087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933925487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320662664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133902103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15740221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94873633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0267977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13120567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694341974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379419220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19882597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099821072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93985953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59905035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18370137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478410859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772446473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969225596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111129477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35325627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00418862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07134959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51150259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865129103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406038862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739607115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734411547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311846051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36480477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95912966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06256578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925472454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91479157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259688493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690709725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54730971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28521126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67086823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75254647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509658225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306498270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650638384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85567942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19336282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82648923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44486408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39821123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036276709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610270993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442681279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260902945" name="Text">
    </p:cNvPr>
          <p:cNvSpPr>
            <a:spLocks noGrp="1"/>
          </p:cNvSpPr>
          <p:nvPr/>
        </p:nvSpPr>
        <p:spPr>
          <a:xfrm rot="0">
            <a:off x="254000" y="763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627168019" name="Text">
    </p:cNvPr>
          <p:cNvSpPr>
            <a:spLocks noGrp="1"/>
          </p:cNvSpPr>
          <p:nvPr/>
        </p:nvSpPr>
        <p:spPr>
          <a:xfrm rot="0">
            <a:off x="11049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63155857" name="Text">
    </p:cNvPr>
          <p:cNvSpPr>
            <a:spLocks noGrp="1"/>
          </p:cNvSpPr>
          <p:nvPr/>
        </p:nvSpPr>
        <p:spPr>
          <a:xfrm rot="0">
            <a:off x="1790700" y="763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8757513" name="Text">
    </p:cNvPr>
          <p:cNvSpPr>
            <a:spLocks noGrp="1"/>
          </p:cNvSpPr>
          <p:nvPr/>
        </p:nvSpPr>
        <p:spPr>
          <a:xfrm rot="0">
            <a:off x="37338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3700416" name="Text">
    </p:cNvPr>
          <p:cNvSpPr>
            <a:spLocks noGrp="1"/>
          </p:cNvSpPr>
          <p:nvPr/>
        </p:nvSpPr>
        <p:spPr>
          <a:xfrm rot="0">
            <a:off x="5321300" y="763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401272484" name="Text">
    </p:cNvPr>
          <p:cNvSpPr>
            <a:spLocks noGrp="1"/>
          </p:cNvSpPr>
          <p:nvPr/>
        </p:nvSpPr>
        <p:spPr>
          <a:xfrm rot="0">
            <a:off x="2755900" y="763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880965586" name="Text">
    </p:cNvPr>
          <p:cNvSpPr>
            <a:spLocks noGrp="1"/>
          </p:cNvSpPr>
          <p:nvPr/>
        </p:nvSpPr>
        <p:spPr>
          <a:xfrm rot="0">
            <a:off x="4546600" y="763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81836415" name="Text">
    </p:cNvPr>
          <p:cNvSpPr>
            <a:spLocks noGrp="1"/>
          </p:cNvSpPr>
          <p:nvPr/>
        </p:nvSpPr>
        <p:spPr>
          <a:xfrm rot="0">
            <a:off x="6032500" y="763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623185270" name="Text">
    </p:cNvPr>
          <p:cNvSpPr>
            <a:spLocks noGrp="1"/>
          </p:cNvSpPr>
          <p:nvPr/>
        </p:nvSpPr>
        <p:spPr>
          <a:xfrm rot="0">
            <a:off x="254000" y="795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390065049" name="Text">
    </p:cNvPr>
          <p:cNvSpPr>
            <a:spLocks noGrp="1"/>
          </p:cNvSpPr>
          <p:nvPr/>
        </p:nvSpPr>
        <p:spPr>
          <a:xfrm rot="0">
            <a:off x="11049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48682830" name="Text">
    </p:cNvPr>
          <p:cNvSpPr>
            <a:spLocks noGrp="1"/>
          </p:cNvSpPr>
          <p:nvPr/>
        </p:nvSpPr>
        <p:spPr>
          <a:xfrm rot="0">
            <a:off x="1790700" y="795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976934794" name="Text">
    </p:cNvPr>
          <p:cNvSpPr>
            <a:spLocks noGrp="1"/>
          </p:cNvSpPr>
          <p:nvPr/>
        </p:nvSpPr>
        <p:spPr>
          <a:xfrm rot="0">
            <a:off x="37338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76096374" name="Text">
    </p:cNvPr>
          <p:cNvSpPr>
            <a:spLocks noGrp="1"/>
          </p:cNvSpPr>
          <p:nvPr/>
        </p:nvSpPr>
        <p:spPr>
          <a:xfrm rot="0">
            <a:off x="5321300" y="795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27689096" name="Text">
    </p:cNvPr>
          <p:cNvSpPr>
            <a:spLocks noGrp="1"/>
          </p:cNvSpPr>
          <p:nvPr/>
        </p:nvSpPr>
        <p:spPr>
          <a:xfrm rot="0">
            <a:off x="2755900" y="795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102261165" name="Text">
    </p:cNvPr>
          <p:cNvSpPr>
            <a:spLocks noGrp="1"/>
          </p:cNvSpPr>
          <p:nvPr/>
        </p:nvSpPr>
        <p:spPr>
          <a:xfrm rot="0">
            <a:off x="4546600" y="795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54956064" name="Text">
    </p:cNvPr>
          <p:cNvSpPr>
            <a:spLocks noGrp="1"/>
          </p:cNvSpPr>
          <p:nvPr/>
        </p:nvSpPr>
        <p:spPr>
          <a:xfrm rot="0">
            <a:off x="60325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596387484" name="Text">
    </p:cNvPr>
          <p:cNvSpPr>
            <a:spLocks noGrp="1"/>
          </p:cNvSpPr>
          <p:nvPr/>
        </p:nvSpPr>
        <p:spPr>
          <a:xfrm rot="0">
            <a:off x="254000" y="826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971241617" name="Text">
    </p:cNvPr>
          <p:cNvSpPr>
            <a:spLocks noGrp="1"/>
          </p:cNvSpPr>
          <p:nvPr/>
        </p:nvSpPr>
        <p:spPr>
          <a:xfrm rot="0">
            <a:off x="11049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27634650" name="Text">
    </p:cNvPr>
          <p:cNvSpPr>
            <a:spLocks noGrp="1"/>
          </p:cNvSpPr>
          <p:nvPr/>
        </p:nvSpPr>
        <p:spPr>
          <a:xfrm rot="0">
            <a:off x="1790700" y="826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20774619" name="Text">
    </p:cNvPr>
          <p:cNvSpPr>
            <a:spLocks noGrp="1"/>
          </p:cNvSpPr>
          <p:nvPr/>
        </p:nvSpPr>
        <p:spPr>
          <a:xfrm rot="0">
            <a:off x="37338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95371962" name="Text">
    </p:cNvPr>
          <p:cNvSpPr>
            <a:spLocks noGrp="1"/>
          </p:cNvSpPr>
          <p:nvPr/>
        </p:nvSpPr>
        <p:spPr>
          <a:xfrm rot="0">
            <a:off x="5321300" y="826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481857117" name="Text">
    </p:cNvPr>
          <p:cNvSpPr>
            <a:spLocks noGrp="1"/>
          </p:cNvSpPr>
          <p:nvPr/>
        </p:nvSpPr>
        <p:spPr>
          <a:xfrm rot="0">
            <a:off x="2755900" y="826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204711160" name="Text">
    </p:cNvPr>
          <p:cNvSpPr>
            <a:spLocks noGrp="1"/>
          </p:cNvSpPr>
          <p:nvPr/>
        </p:nvSpPr>
        <p:spPr>
          <a:xfrm rot="0">
            <a:off x="4546600" y="826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104642204" name="Text">
    </p:cNvPr>
          <p:cNvSpPr>
            <a:spLocks noGrp="1"/>
          </p:cNvSpPr>
          <p:nvPr/>
        </p:nvSpPr>
        <p:spPr>
          <a:xfrm rot="0">
            <a:off x="6032500" y="826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25394313" name="Text">
    </p:cNvPr>
          <p:cNvSpPr>
            <a:spLocks noGrp="1"/>
          </p:cNvSpPr>
          <p:nvPr/>
        </p:nvSpPr>
        <p:spPr>
          <a:xfrm rot="0">
            <a:off x="254000" y="858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437554572" name="Text">
    </p:cNvPr>
          <p:cNvSpPr>
            <a:spLocks noGrp="1"/>
          </p:cNvSpPr>
          <p:nvPr/>
        </p:nvSpPr>
        <p:spPr>
          <a:xfrm rot="0">
            <a:off x="11049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95684276" name="Text">
    </p:cNvPr>
          <p:cNvSpPr>
            <a:spLocks noGrp="1"/>
          </p:cNvSpPr>
          <p:nvPr/>
        </p:nvSpPr>
        <p:spPr>
          <a:xfrm rot="0">
            <a:off x="1790700" y="858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73049308" name="Text">
    </p:cNvPr>
          <p:cNvSpPr>
            <a:spLocks noGrp="1"/>
          </p:cNvSpPr>
          <p:nvPr/>
        </p:nvSpPr>
        <p:spPr>
          <a:xfrm rot="0">
            <a:off x="37338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60144495" name="Text">
    </p:cNvPr>
          <p:cNvSpPr>
            <a:spLocks noGrp="1"/>
          </p:cNvSpPr>
          <p:nvPr/>
        </p:nvSpPr>
        <p:spPr>
          <a:xfrm rot="0">
            <a:off x="5321300" y="858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368311462" name="Text">
    </p:cNvPr>
          <p:cNvSpPr>
            <a:spLocks noGrp="1"/>
          </p:cNvSpPr>
          <p:nvPr/>
        </p:nvSpPr>
        <p:spPr>
          <a:xfrm rot="0">
            <a:off x="2755900" y="858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162871180" name="Text">
    </p:cNvPr>
          <p:cNvSpPr>
            <a:spLocks noGrp="1"/>
          </p:cNvSpPr>
          <p:nvPr/>
        </p:nvSpPr>
        <p:spPr>
          <a:xfrm rot="0">
            <a:off x="4546600" y="858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27250913" name="Text">
    </p:cNvPr>
          <p:cNvSpPr>
            <a:spLocks noGrp="1"/>
          </p:cNvSpPr>
          <p:nvPr/>
        </p:nvSpPr>
        <p:spPr>
          <a:xfrm rot="0">
            <a:off x="6032500" y="858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866026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364121296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251206500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74795498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810001391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794540204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783891582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804589410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1069406837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230067716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70516790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50673542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68529288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896693514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480633730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325103743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613189211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890025902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41733559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57937012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50551570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789386957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72615133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671828835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105697566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75972849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08860334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23843629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37990926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36040655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512688177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46333641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78897582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18832209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71314063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67674260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87324690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124201796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691437644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751447369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17581354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77535617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04498346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22844600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47484098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745291338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632383393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571117148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661487993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898836410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43569872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88290499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83705905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51753394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88415923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95217784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035935829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116530352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06497156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5807161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99427790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353872141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146855244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49432862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330032690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56644276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3564620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3881691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34202228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088788912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567087897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513859493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404754264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69699930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56228340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46677966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81532696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018433464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366562858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484349741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503074857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328981938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22019519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02960994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74677699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402827777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457992695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694812595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492190357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36321855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43849283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06177570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63997622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674606298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7372904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965371026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51880897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068456931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97383103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23365552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87999242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768098534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07858821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511892612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59640002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2038623401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1912722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2482438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04040196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741353381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19133151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241300385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86445159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977820519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30090920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87832239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80061517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2062131775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163492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166601931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52957207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390037480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32814294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92499135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15568141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246698009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55493484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259175235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654317107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636839640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05332832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90474741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91925333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932911272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54620335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850132897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74896388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930850153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173131654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76345671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78536972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854402655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69758743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906987050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892422944" name="Text">
    </p:cNvPr>
          <p:cNvSpPr>
            <a:spLocks noGrp="1"/>
          </p:cNvSpPr>
          <p:nvPr/>
        </p:nvSpPr>
        <p:spPr>
          <a:xfrm rot="0">
            <a:off x="254000" y="763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926629160" name="Text">
    </p:cNvPr>
          <p:cNvSpPr>
            <a:spLocks noGrp="1"/>
          </p:cNvSpPr>
          <p:nvPr/>
        </p:nvSpPr>
        <p:spPr>
          <a:xfrm rot="0">
            <a:off x="11049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04884076" name="Text">
    </p:cNvPr>
          <p:cNvSpPr>
            <a:spLocks noGrp="1"/>
          </p:cNvSpPr>
          <p:nvPr/>
        </p:nvSpPr>
        <p:spPr>
          <a:xfrm rot="0">
            <a:off x="1790700" y="763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90683590" name="Text">
    </p:cNvPr>
          <p:cNvSpPr>
            <a:spLocks noGrp="1"/>
          </p:cNvSpPr>
          <p:nvPr/>
        </p:nvSpPr>
        <p:spPr>
          <a:xfrm rot="0">
            <a:off x="37338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41283852" name="Text">
    </p:cNvPr>
          <p:cNvSpPr>
            <a:spLocks noGrp="1"/>
          </p:cNvSpPr>
          <p:nvPr/>
        </p:nvSpPr>
        <p:spPr>
          <a:xfrm rot="0">
            <a:off x="5321300" y="763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026744138" name="Text">
    </p:cNvPr>
          <p:cNvSpPr>
            <a:spLocks noGrp="1"/>
          </p:cNvSpPr>
          <p:nvPr/>
        </p:nvSpPr>
        <p:spPr>
          <a:xfrm rot="0">
            <a:off x="2755900" y="763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57623721" name="Text">
    </p:cNvPr>
          <p:cNvSpPr>
            <a:spLocks noGrp="1"/>
          </p:cNvSpPr>
          <p:nvPr/>
        </p:nvSpPr>
        <p:spPr>
          <a:xfrm rot="0">
            <a:off x="4546600" y="763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935917518" name="Text">
    </p:cNvPr>
          <p:cNvSpPr>
            <a:spLocks noGrp="1"/>
          </p:cNvSpPr>
          <p:nvPr/>
        </p:nvSpPr>
        <p:spPr>
          <a:xfrm rot="0">
            <a:off x="6032500" y="763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440989329" name="Text">
    </p:cNvPr>
          <p:cNvSpPr>
            <a:spLocks noGrp="1"/>
          </p:cNvSpPr>
          <p:nvPr/>
        </p:nvSpPr>
        <p:spPr>
          <a:xfrm rot="0">
            <a:off x="254000" y="795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741586706" name="Text">
    </p:cNvPr>
          <p:cNvSpPr>
            <a:spLocks noGrp="1"/>
          </p:cNvSpPr>
          <p:nvPr/>
        </p:nvSpPr>
        <p:spPr>
          <a:xfrm rot="0">
            <a:off x="11049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00164201" name="Text">
    </p:cNvPr>
          <p:cNvSpPr>
            <a:spLocks noGrp="1"/>
          </p:cNvSpPr>
          <p:nvPr/>
        </p:nvSpPr>
        <p:spPr>
          <a:xfrm rot="0">
            <a:off x="1790700" y="795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0716069" name="Text">
    </p:cNvPr>
          <p:cNvSpPr>
            <a:spLocks noGrp="1"/>
          </p:cNvSpPr>
          <p:nvPr/>
        </p:nvSpPr>
        <p:spPr>
          <a:xfrm rot="0">
            <a:off x="37338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81447471" name="Text">
    </p:cNvPr>
          <p:cNvSpPr>
            <a:spLocks noGrp="1"/>
          </p:cNvSpPr>
          <p:nvPr/>
        </p:nvSpPr>
        <p:spPr>
          <a:xfrm rot="0">
            <a:off x="5321300" y="795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158731068" name="Text">
    </p:cNvPr>
          <p:cNvSpPr>
            <a:spLocks noGrp="1"/>
          </p:cNvSpPr>
          <p:nvPr/>
        </p:nvSpPr>
        <p:spPr>
          <a:xfrm rot="0">
            <a:off x="2755900" y="795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11348880" name="Text">
    </p:cNvPr>
          <p:cNvSpPr>
            <a:spLocks noGrp="1"/>
          </p:cNvSpPr>
          <p:nvPr/>
        </p:nvSpPr>
        <p:spPr>
          <a:xfrm rot="0">
            <a:off x="4546600" y="795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583745045" name="Text">
    </p:cNvPr>
          <p:cNvSpPr>
            <a:spLocks noGrp="1"/>
          </p:cNvSpPr>
          <p:nvPr/>
        </p:nvSpPr>
        <p:spPr>
          <a:xfrm rot="0">
            <a:off x="60325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090650397" name="Text">
    </p:cNvPr>
          <p:cNvSpPr>
            <a:spLocks noGrp="1"/>
          </p:cNvSpPr>
          <p:nvPr/>
        </p:nvSpPr>
        <p:spPr>
          <a:xfrm rot="0">
            <a:off x="254000" y="826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433790165" name="Text">
    </p:cNvPr>
          <p:cNvSpPr>
            <a:spLocks noGrp="1"/>
          </p:cNvSpPr>
          <p:nvPr/>
        </p:nvSpPr>
        <p:spPr>
          <a:xfrm rot="0">
            <a:off x="11049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321590" name="Text">
    </p:cNvPr>
          <p:cNvSpPr>
            <a:spLocks noGrp="1"/>
          </p:cNvSpPr>
          <p:nvPr/>
        </p:nvSpPr>
        <p:spPr>
          <a:xfrm rot="0">
            <a:off x="1790700" y="826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66002779" name="Text">
    </p:cNvPr>
          <p:cNvSpPr>
            <a:spLocks noGrp="1"/>
          </p:cNvSpPr>
          <p:nvPr/>
        </p:nvSpPr>
        <p:spPr>
          <a:xfrm rot="0">
            <a:off x="37338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37221466" name="Text">
    </p:cNvPr>
          <p:cNvSpPr>
            <a:spLocks noGrp="1"/>
          </p:cNvSpPr>
          <p:nvPr/>
        </p:nvSpPr>
        <p:spPr>
          <a:xfrm rot="0">
            <a:off x="5321300" y="826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868323918" name="Text">
    </p:cNvPr>
          <p:cNvSpPr>
            <a:spLocks noGrp="1"/>
          </p:cNvSpPr>
          <p:nvPr/>
        </p:nvSpPr>
        <p:spPr>
          <a:xfrm rot="0">
            <a:off x="2755900" y="826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68708461" name="Text">
    </p:cNvPr>
          <p:cNvSpPr>
            <a:spLocks noGrp="1"/>
          </p:cNvSpPr>
          <p:nvPr/>
        </p:nvSpPr>
        <p:spPr>
          <a:xfrm rot="0">
            <a:off x="4546600" y="826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214462253" name="Text">
    </p:cNvPr>
          <p:cNvSpPr>
            <a:spLocks noGrp="1"/>
          </p:cNvSpPr>
          <p:nvPr/>
        </p:nvSpPr>
        <p:spPr>
          <a:xfrm rot="0">
            <a:off x="6032500" y="826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782505083" name="Text">
    </p:cNvPr>
          <p:cNvSpPr>
            <a:spLocks noGrp="1"/>
          </p:cNvSpPr>
          <p:nvPr/>
        </p:nvSpPr>
        <p:spPr>
          <a:xfrm rot="0">
            <a:off x="254000" y="858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166054331" name="Text">
    </p:cNvPr>
          <p:cNvSpPr>
            <a:spLocks noGrp="1"/>
          </p:cNvSpPr>
          <p:nvPr/>
        </p:nvSpPr>
        <p:spPr>
          <a:xfrm rot="0">
            <a:off x="11049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86862242" name="Text">
    </p:cNvPr>
          <p:cNvSpPr>
            <a:spLocks noGrp="1"/>
          </p:cNvSpPr>
          <p:nvPr/>
        </p:nvSpPr>
        <p:spPr>
          <a:xfrm rot="0">
            <a:off x="1790700" y="858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90778490" name="Text">
    </p:cNvPr>
          <p:cNvSpPr>
            <a:spLocks noGrp="1"/>
          </p:cNvSpPr>
          <p:nvPr/>
        </p:nvSpPr>
        <p:spPr>
          <a:xfrm rot="0">
            <a:off x="37338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13975037" name="Text">
    </p:cNvPr>
          <p:cNvSpPr>
            <a:spLocks noGrp="1"/>
          </p:cNvSpPr>
          <p:nvPr/>
        </p:nvSpPr>
        <p:spPr>
          <a:xfrm rot="0">
            <a:off x="5321300" y="858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595707914" name="Text">
    </p:cNvPr>
          <p:cNvSpPr>
            <a:spLocks noGrp="1"/>
          </p:cNvSpPr>
          <p:nvPr/>
        </p:nvSpPr>
        <p:spPr>
          <a:xfrm rot="0">
            <a:off x="2755900" y="858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287126862" name="Text">
    </p:cNvPr>
          <p:cNvSpPr>
            <a:spLocks noGrp="1"/>
          </p:cNvSpPr>
          <p:nvPr/>
        </p:nvSpPr>
        <p:spPr>
          <a:xfrm rot="0">
            <a:off x="4546600" y="858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138393403" name="Text">
    </p:cNvPr>
          <p:cNvSpPr>
            <a:spLocks noGrp="1"/>
          </p:cNvSpPr>
          <p:nvPr/>
        </p:nvSpPr>
        <p:spPr>
          <a:xfrm rot="0">
            <a:off x="6032500" y="858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113098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574220097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25660661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002304426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868760714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520004245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1600386072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456033429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184705060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1224073505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10060275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99621858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91904480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185945612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392173077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418571074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60591724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854345879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15524511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00125622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60334596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239670432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609112499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092204022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130266845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7</a:t>
            </a:r>
          </a:p>
        </p:txBody>
      </p:sp>
      <p:sp>
        <p:nvSpPr>
          <p:cNvPr id="547501131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31564969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69930330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55273667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2064564343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2144575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338162538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256046204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604300618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030320063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28653080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57658453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358891618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57342950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320363459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400130962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2022758155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830179075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11437544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26437246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374352772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626309247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7655313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220193497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1507651962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797113550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84444864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71117159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661672870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12851499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685252502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84002253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929110092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951708266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02623806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73825034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501404379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62259454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158199734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11881709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376393281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702533352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05934436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77497911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2116881829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71320154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174931830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67132645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294640372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2070925869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83613354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65412205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047487061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4096121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41647432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476813147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1537074672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533222541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14966234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62979162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91110029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98205138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87993291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9987632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27368002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412509156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64172376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81006817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562898277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58855082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964962219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323512589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1994972766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845097551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7698399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39485685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664836294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46177917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267143741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89527688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2041391761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472582655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95134557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37139640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052465538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112980474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73239726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822320325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325928761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801386277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74702133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05093171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494557695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269465975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664608880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18998113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119200366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1945792358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51184390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55562508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269642667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86787677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320770847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011671559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1535858814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425649958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30815949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44373251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410665603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37326741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490197196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97003280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8</a:t>
            </a:r>
          </a:p>
        </p:txBody>
      </p:sp>
      <p:sp>
        <p:nvSpPr>
          <p:cNvPr id="1966713066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NoteBook Estragado</a:t>
            </a:r>
          </a:p>
        </p:txBody>
      </p:sp>
      <p:sp>
        <p:nvSpPr>
          <p:cNvPr id="478205638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18350792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32975045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378969499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43503828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846077037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