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  <p:sldId id="2562" r:id="rId2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27836" name="Text">
    </p:cNvPr>
          <p:cNvSpPr>
            <a:spLocks noGrp="1"/>
          </p:cNvSpPr>
          <p:nvPr/>
        </p:nvSpPr>
        <p:spPr>
          <a:xfrm rot="0">
            <a:off x="254000" y="22352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</a:t>
            </a:r>
          </a:p>
        </p:txBody>
      </p:sp>
      <p:sp>
        <p:nvSpPr>
          <p:cNvPr id="1657559234" name="Text">
    </p:cNvPr>
          <p:cNvSpPr>
            <a:spLocks noGrp="1"/>
          </p:cNvSpPr>
          <p:nvPr/>
        </p:nvSpPr>
        <p:spPr>
          <a:xfrm rot="0">
            <a:off x="1333500" y="22352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Descrição</a:t>
            </a:r>
          </a:p>
        </p:txBody>
      </p:sp>
      <p:sp>
        <p:nvSpPr>
          <p:cNvPr id="1440176954" name="Text">
    </p:cNvPr>
          <p:cNvSpPr>
            <a:spLocks noGrp="1"/>
          </p:cNvSpPr>
          <p:nvPr/>
        </p:nvSpPr>
        <p:spPr>
          <a:xfrm rot="0">
            <a:off x="2222500" y="22352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Abertura</a:t>
            </a:r>
          </a:p>
        </p:txBody>
      </p:sp>
      <p:sp>
        <p:nvSpPr>
          <p:cNvPr id="765880541" name="Text">
    </p:cNvPr>
          <p:cNvSpPr>
            <a:spLocks noGrp="1"/>
          </p:cNvSpPr>
          <p:nvPr/>
        </p:nvSpPr>
        <p:spPr>
          <a:xfrm rot="0">
            <a:off x="3060700" y="22352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de Fechamento	</a:t>
            </a:r>
          </a:p>
        </p:txBody>
      </p:sp>
      <p:sp>
        <p:nvSpPr>
          <p:cNvPr id="740949605" name="Text">
    </p:cNvPr>
          <p:cNvSpPr>
            <a:spLocks noGrp="1"/>
          </p:cNvSpPr>
          <p:nvPr/>
        </p:nvSpPr>
        <p:spPr>
          <a:xfrm rot="0">
            <a:off x="3987800" y="22352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Prevista</a:t>
            </a:r>
          </a:p>
        </p:txBody>
      </p:sp>
      <p:sp>
        <p:nvSpPr>
          <p:cNvPr id="359172461" name="Text">
    </p:cNvPr>
          <p:cNvSpPr>
            <a:spLocks noGrp="1"/>
          </p:cNvSpPr>
          <p:nvPr/>
        </p:nvSpPr>
        <p:spPr>
          <a:xfrm rot="0">
            <a:off x="4914900" y="22352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Percentual</a:t>
            </a:r>
          </a:p>
        </p:txBody>
      </p:sp>
      <p:sp>
        <p:nvSpPr>
          <p:cNvPr id="35020310" name="Text">
    </p:cNvPr>
          <p:cNvSpPr>
            <a:spLocks noGrp="1"/>
          </p:cNvSpPr>
          <p:nvPr/>
        </p:nvSpPr>
        <p:spPr>
          <a:xfrm rot="0">
            <a:off x="5829300" y="223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setor_descricao</a:t>
            </a:r>
          </a:p>
        </p:txBody>
      </p:sp>
      <p:sp>
        <p:nvSpPr>
          <p:cNvPr id="175830892" name="Text">
    </p:cNvPr>
          <p:cNvSpPr>
            <a:spLocks noGrp="1"/>
          </p:cNvSpPr>
          <p:nvPr/>
        </p:nvSpPr>
        <p:spPr>
          <a:xfrm rot="0">
            <a:off x="254000" y="24892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9</a:t>
            </a:r>
          </a:p>
        </p:txBody>
      </p:sp>
      <p:sp>
        <p:nvSpPr>
          <p:cNvPr id="1333415426" name="Text">
    </p:cNvPr>
          <p:cNvSpPr>
            <a:spLocks noGrp="1"/>
          </p:cNvSpPr>
          <p:nvPr/>
        </p:nvSpPr>
        <p:spPr>
          <a:xfrm rot="0">
            <a:off x="1333500" y="24892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Impressora 1</a:t>
            </a:r>
          </a:p>
        </p:txBody>
      </p:sp>
      <p:sp>
        <p:nvSpPr>
          <p:cNvPr id="1721208337" name="Text">
    </p:cNvPr>
          <p:cNvSpPr>
            <a:spLocks noGrp="1"/>
          </p:cNvSpPr>
          <p:nvPr/>
        </p:nvSpPr>
        <p:spPr>
          <a:xfrm rot="0">
            <a:off x="2222500" y="24892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743794869" name="Text">
    </p:cNvPr>
          <p:cNvSpPr>
            <a:spLocks noGrp="1"/>
          </p:cNvSpPr>
          <p:nvPr/>
        </p:nvSpPr>
        <p:spPr>
          <a:xfrm rot="0">
            <a:off x="3060700" y="24892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251032674" name="Text">
    </p:cNvPr>
          <p:cNvSpPr>
            <a:spLocks noGrp="1"/>
          </p:cNvSpPr>
          <p:nvPr/>
        </p:nvSpPr>
        <p:spPr>
          <a:xfrm rot="0">
            <a:off x="3987800" y="24892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93764141" name="Text">
    </p:cNvPr>
          <p:cNvSpPr>
            <a:spLocks noGrp="1"/>
          </p:cNvSpPr>
          <p:nvPr/>
        </p:nvSpPr>
        <p:spPr>
          <a:xfrm rot="0">
            <a:off x="4914900" y="24892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40</a:t>
            </a:r>
          </a:p>
        </p:txBody>
      </p:sp>
      <p:sp>
        <p:nvSpPr>
          <p:cNvPr id="1788404536" name="Text">
    </p:cNvPr>
          <p:cNvSpPr>
            <a:spLocks noGrp="1"/>
          </p:cNvSpPr>
          <p:nvPr/>
        </p:nvSpPr>
        <p:spPr>
          <a:xfrm rot="0">
            <a:off x="5829300" y="2489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533913140" name="Text">
    </p:cNvPr>
          <p:cNvSpPr>
            <a:spLocks noGrp="1"/>
          </p:cNvSpPr>
          <p:nvPr/>
        </p:nvSpPr>
        <p:spPr>
          <a:xfrm rot="0">
            <a:off x="254000" y="30226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9</a:t>
            </a:r>
          </a:p>
        </p:txBody>
      </p:sp>
      <p:sp>
        <p:nvSpPr>
          <p:cNvPr id="2084445392" name="Text">
    </p:cNvPr>
          <p:cNvSpPr>
            <a:spLocks noGrp="1"/>
          </p:cNvSpPr>
          <p:nvPr/>
        </p:nvSpPr>
        <p:spPr>
          <a:xfrm rot="0">
            <a:off x="1333500" y="30226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Impressora 1</a:t>
            </a:r>
          </a:p>
        </p:txBody>
      </p:sp>
      <p:sp>
        <p:nvSpPr>
          <p:cNvPr id="1372969833" name="Text">
    </p:cNvPr>
          <p:cNvSpPr>
            <a:spLocks noGrp="1"/>
          </p:cNvSpPr>
          <p:nvPr/>
        </p:nvSpPr>
        <p:spPr>
          <a:xfrm rot="0">
            <a:off x="2222500" y="30226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792196216" name="Text">
    </p:cNvPr>
          <p:cNvSpPr>
            <a:spLocks noGrp="1"/>
          </p:cNvSpPr>
          <p:nvPr/>
        </p:nvSpPr>
        <p:spPr>
          <a:xfrm rot="0">
            <a:off x="3060700" y="30226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43190912" name="Text">
    </p:cNvPr>
          <p:cNvSpPr>
            <a:spLocks noGrp="1"/>
          </p:cNvSpPr>
          <p:nvPr/>
        </p:nvSpPr>
        <p:spPr>
          <a:xfrm rot="0">
            <a:off x="3987800" y="30226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60185298" name="Text">
    </p:cNvPr>
          <p:cNvSpPr>
            <a:spLocks noGrp="1"/>
          </p:cNvSpPr>
          <p:nvPr/>
        </p:nvSpPr>
        <p:spPr>
          <a:xfrm rot="0">
            <a:off x="4914900" y="30226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40</a:t>
            </a:r>
          </a:p>
        </p:txBody>
      </p:sp>
      <p:sp>
        <p:nvSpPr>
          <p:cNvPr id="69505749" name="Text">
    </p:cNvPr>
          <p:cNvSpPr>
            <a:spLocks noGrp="1"/>
          </p:cNvSpPr>
          <p:nvPr/>
        </p:nvSpPr>
        <p:spPr>
          <a:xfrm rot="0">
            <a:off x="5829300" y="3022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2099503122" name="Text">
    </p:cNvPr>
          <p:cNvSpPr>
            <a:spLocks noGrp="1"/>
          </p:cNvSpPr>
          <p:nvPr/>
        </p:nvSpPr>
        <p:spPr>
          <a:xfrm rot="0">
            <a:off x="254000" y="35560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9</a:t>
            </a:r>
          </a:p>
        </p:txBody>
      </p:sp>
      <p:sp>
        <p:nvSpPr>
          <p:cNvPr id="1045167597" name="Text">
    </p:cNvPr>
          <p:cNvSpPr>
            <a:spLocks noGrp="1"/>
          </p:cNvSpPr>
          <p:nvPr/>
        </p:nvSpPr>
        <p:spPr>
          <a:xfrm rot="0">
            <a:off x="1333500" y="35560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Impressora 1</a:t>
            </a:r>
          </a:p>
        </p:txBody>
      </p:sp>
      <p:sp>
        <p:nvSpPr>
          <p:cNvPr id="1863053966" name="Text">
    </p:cNvPr>
          <p:cNvSpPr>
            <a:spLocks noGrp="1"/>
          </p:cNvSpPr>
          <p:nvPr/>
        </p:nvSpPr>
        <p:spPr>
          <a:xfrm rot="0">
            <a:off x="2222500" y="35560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2036433302" name="Text">
    </p:cNvPr>
          <p:cNvSpPr>
            <a:spLocks noGrp="1"/>
          </p:cNvSpPr>
          <p:nvPr/>
        </p:nvSpPr>
        <p:spPr>
          <a:xfrm rot="0">
            <a:off x="3060700" y="35560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615050919" name="Text">
    </p:cNvPr>
          <p:cNvSpPr>
            <a:spLocks noGrp="1"/>
          </p:cNvSpPr>
          <p:nvPr/>
        </p:nvSpPr>
        <p:spPr>
          <a:xfrm rot="0">
            <a:off x="3987800" y="35560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032256092" name="Text">
    </p:cNvPr>
          <p:cNvSpPr>
            <a:spLocks noGrp="1"/>
          </p:cNvSpPr>
          <p:nvPr/>
        </p:nvSpPr>
        <p:spPr>
          <a:xfrm rot="0">
            <a:off x="4914900" y="35560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40</a:t>
            </a:r>
          </a:p>
        </p:txBody>
      </p:sp>
      <p:sp>
        <p:nvSpPr>
          <p:cNvPr id="1755237778" name="Text">
    </p:cNvPr>
          <p:cNvSpPr>
            <a:spLocks noGrp="1"/>
          </p:cNvSpPr>
          <p:nvPr/>
        </p:nvSpPr>
        <p:spPr>
          <a:xfrm rot="0">
            <a:off x="5829300" y="3556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298476007" name="Text">
    </p:cNvPr>
          <p:cNvSpPr>
            <a:spLocks noGrp="1"/>
          </p:cNvSpPr>
          <p:nvPr/>
        </p:nvSpPr>
        <p:spPr>
          <a:xfrm rot="0">
            <a:off x="254000" y="40894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10</a:t>
            </a:r>
          </a:p>
        </p:txBody>
      </p:sp>
      <p:sp>
        <p:nvSpPr>
          <p:cNvPr id="2111933904" name="Text">
    </p:cNvPr>
          <p:cNvSpPr>
            <a:spLocks noGrp="1"/>
          </p:cNvSpPr>
          <p:nvPr/>
        </p:nvSpPr>
        <p:spPr>
          <a:xfrm rot="0">
            <a:off x="1333500" y="40894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Impressora 2</a:t>
            </a:r>
          </a:p>
        </p:txBody>
      </p:sp>
      <p:sp>
        <p:nvSpPr>
          <p:cNvPr id="1663406912" name="Text">
    </p:cNvPr>
          <p:cNvSpPr>
            <a:spLocks noGrp="1"/>
          </p:cNvSpPr>
          <p:nvPr/>
        </p:nvSpPr>
        <p:spPr>
          <a:xfrm rot="0">
            <a:off x="2222500" y="40894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2118566433" name="Text">
    </p:cNvPr>
          <p:cNvSpPr>
            <a:spLocks noGrp="1"/>
          </p:cNvSpPr>
          <p:nvPr/>
        </p:nvSpPr>
        <p:spPr>
          <a:xfrm rot="0">
            <a:off x="3060700" y="40894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467172171" name="Text">
    </p:cNvPr>
          <p:cNvSpPr>
            <a:spLocks noGrp="1"/>
          </p:cNvSpPr>
          <p:nvPr/>
        </p:nvSpPr>
        <p:spPr>
          <a:xfrm rot="0">
            <a:off x="3987800" y="40894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426377025" name="Text">
    </p:cNvPr>
          <p:cNvSpPr>
            <a:spLocks noGrp="1"/>
          </p:cNvSpPr>
          <p:nvPr/>
        </p:nvSpPr>
        <p:spPr>
          <a:xfrm rot="0">
            <a:off x="4914900" y="40894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2113212783" name="Text">
    </p:cNvPr>
          <p:cNvSpPr>
            <a:spLocks noGrp="1"/>
          </p:cNvSpPr>
          <p:nvPr/>
        </p:nvSpPr>
        <p:spPr>
          <a:xfrm rot="0">
            <a:off x="5829300" y="4089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755237222" name="Text">
    </p:cNvPr>
          <p:cNvSpPr>
            <a:spLocks noGrp="1"/>
          </p:cNvSpPr>
          <p:nvPr/>
        </p:nvSpPr>
        <p:spPr>
          <a:xfrm rot="0">
            <a:off x="254000" y="46228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10</a:t>
            </a:r>
          </a:p>
        </p:txBody>
      </p:sp>
      <p:sp>
        <p:nvSpPr>
          <p:cNvPr id="1643636384" name="Text">
    </p:cNvPr>
          <p:cNvSpPr>
            <a:spLocks noGrp="1"/>
          </p:cNvSpPr>
          <p:nvPr/>
        </p:nvSpPr>
        <p:spPr>
          <a:xfrm rot="0">
            <a:off x="1333500" y="46228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Impressora 2</a:t>
            </a:r>
          </a:p>
        </p:txBody>
      </p:sp>
      <p:sp>
        <p:nvSpPr>
          <p:cNvPr id="1514554527" name="Text">
    </p:cNvPr>
          <p:cNvSpPr>
            <a:spLocks noGrp="1"/>
          </p:cNvSpPr>
          <p:nvPr/>
        </p:nvSpPr>
        <p:spPr>
          <a:xfrm rot="0">
            <a:off x="2222500" y="46228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081900879" name="Text">
    </p:cNvPr>
          <p:cNvSpPr>
            <a:spLocks noGrp="1"/>
          </p:cNvSpPr>
          <p:nvPr/>
        </p:nvSpPr>
        <p:spPr>
          <a:xfrm rot="0">
            <a:off x="3060700" y="46228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764034204" name="Text">
    </p:cNvPr>
          <p:cNvSpPr>
            <a:spLocks noGrp="1"/>
          </p:cNvSpPr>
          <p:nvPr/>
        </p:nvSpPr>
        <p:spPr>
          <a:xfrm rot="0">
            <a:off x="3987800" y="46228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318141215" name="Text">
    </p:cNvPr>
          <p:cNvSpPr>
            <a:spLocks noGrp="1"/>
          </p:cNvSpPr>
          <p:nvPr/>
        </p:nvSpPr>
        <p:spPr>
          <a:xfrm rot="0">
            <a:off x="4914900" y="46228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558098053" name="Text">
    </p:cNvPr>
          <p:cNvSpPr>
            <a:spLocks noGrp="1"/>
          </p:cNvSpPr>
          <p:nvPr/>
        </p:nvSpPr>
        <p:spPr>
          <a:xfrm rot="0">
            <a:off x="5829300" y="4622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892890322" name="Text">
    </p:cNvPr>
          <p:cNvSpPr>
            <a:spLocks noGrp="1"/>
          </p:cNvSpPr>
          <p:nvPr/>
        </p:nvSpPr>
        <p:spPr>
          <a:xfrm rot="0">
            <a:off x="254000" y="51562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10</a:t>
            </a:r>
          </a:p>
        </p:txBody>
      </p:sp>
      <p:sp>
        <p:nvSpPr>
          <p:cNvPr id="984895196" name="Text">
    </p:cNvPr>
          <p:cNvSpPr>
            <a:spLocks noGrp="1"/>
          </p:cNvSpPr>
          <p:nvPr/>
        </p:nvSpPr>
        <p:spPr>
          <a:xfrm rot="0">
            <a:off x="1333500" y="51562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Impressora 2</a:t>
            </a:r>
          </a:p>
        </p:txBody>
      </p:sp>
      <p:sp>
        <p:nvSpPr>
          <p:cNvPr id="329608096" name="Text">
    </p:cNvPr>
          <p:cNvSpPr>
            <a:spLocks noGrp="1"/>
          </p:cNvSpPr>
          <p:nvPr/>
        </p:nvSpPr>
        <p:spPr>
          <a:xfrm rot="0">
            <a:off x="2222500" y="51562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362943859" name="Text">
    </p:cNvPr>
          <p:cNvSpPr>
            <a:spLocks noGrp="1"/>
          </p:cNvSpPr>
          <p:nvPr/>
        </p:nvSpPr>
        <p:spPr>
          <a:xfrm rot="0">
            <a:off x="3060700" y="51562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936859311" name="Text">
    </p:cNvPr>
          <p:cNvSpPr>
            <a:spLocks noGrp="1"/>
          </p:cNvSpPr>
          <p:nvPr/>
        </p:nvSpPr>
        <p:spPr>
          <a:xfrm rot="0">
            <a:off x="3987800" y="51562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237318751" name="Text">
    </p:cNvPr>
          <p:cNvSpPr>
            <a:spLocks noGrp="1"/>
          </p:cNvSpPr>
          <p:nvPr/>
        </p:nvSpPr>
        <p:spPr>
          <a:xfrm rot="0">
            <a:off x="4914900" y="51562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100</a:t>
            </a:r>
          </a:p>
        </p:txBody>
      </p:sp>
      <p:sp>
        <p:nvSpPr>
          <p:cNvPr id="1532094156" name="Text">
    </p:cNvPr>
          <p:cNvSpPr>
            <a:spLocks noGrp="1"/>
          </p:cNvSpPr>
          <p:nvPr/>
        </p:nvSpPr>
        <p:spPr>
          <a:xfrm rot="0">
            <a:off x="5829300" y="5156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577552362" name="Text">
    </p:cNvPr>
          <p:cNvSpPr>
            <a:spLocks noGrp="1"/>
          </p:cNvSpPr>
          <p:nvPr/>
        </p:nvSpPr>
        <p:spPr>
          <a:xfrm rot="0">
            <a:off x="254000" y="56896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11</a:t>
            </a:r>
          </a:p>
        </p:txBody>
      </p:sp>
      <p:sp>
        <p:nvSpPr>
          <p:cNvPr id="1089442272" name="Text">
    </p:cNvPr>
          <p:cNvSpPr>
            <a:spLocks noGrp="1"/>
          </p:cNvSpPr>
          <p:nvPr/>
        </p:nvSpPr>
        <p:spPr>
          <a:xfrm rot="0">
            <a:off x="1333500" y="56896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Rede</a:t>
            </a:r>
          </a:p>
        </p:txBody>
      </p:sp>
      <p:sp>
        <p:nvSpPr>
          <p:cNvPr id="810691182" name="Text">
    </p:cNvPr>
          <p:cNvSpPr>
            <a:spLocks noGrp="1"/>
          </p:cNvSpPr>
          <p:nvPr/>
        </p:nvSpPr>
        <p:spPr>
          <a:xfrm rot="0">
            <a:off x="2222500" y="56896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650439306" name="Text">
    </p:cNvPr>
          <p:cNvSpPr>
            <a:spLocks noGrp="1"/>
          </p:cNvSpPr>
          <p:nvPr/>
        </p:nvSpPr>
        <p:spPr>
          <a:xfrm rot="0">
            <a:off x="3060700" y="56896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2034631290" name="Text">
    </p:cNvPr>
          <p:cNvSpPr>
            <a:spLocks noGrp="1"/>
          </p:cNvSpPr>
          <p:nvPr/>
        </p:nvSpPr>
        <p:spPr>
          <a:xfrm rot="0">
            <a:off x="3987800" y="56896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665979849" name="Text">
    </p:cNvPr>
          <p:cNvSpPr>
            <a:spLocks noGrp="1"/>
          </p:cNvSpPr>
          <p:nvPr/>
        </p:nvSpPr>
        <p:spPr>
          <a:xfrm rot="0">
            <a:off x="4914900" y="56896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80</a:t>
            </a:r>
          </a:p>
        </p:txBody>
      </p:sp>
      <p:sp>
        <p:nvSpPr>
          <p:cNvPr id="1231532557" name="Text">
    </p:cNvPr>
          <p:cNvSpPr>
            <a:spLocks noGrp="1"/>
          </p:cNvSpPr>
          <p:nvPr/>
        </p:nvSpPr>
        <p:spPr>
          <a:xfrm rot="0">
            <a:off x="5829300" y="5689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920295713" name="Text">
    </p:cNvPr>
          <p:cNvSpPr>
            <a:spLocks noGrp="1"/>
          </p:cNvSpPr>
          <p:nvPr/>
        </p:nvSpPr>
        <p:spPr>
          <a:xfrm rot="0">
            <a:off x="254000" y="62230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11</a:t>
            </a:r>
          </a:p>
        </p:txBody>
      </p:sp>
      <p:sp>
        <p:nvSpPr>
          <p:cNvPr id="1232822697" name="Text">
    </p:cNvPr>
          <p:cNvSpPr>
            <a:spLocks noGrp="1"/>
          </p:cNvSpPr>
          <p:nvPr/>
        </p:nvSpPr>
        <p:spPr>
          <a:xfrm rot="0">
            <a:off x="1333500" y="62230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Rede</a:t>
            </a:r>
          </a:p>
        </p:txBody>
      </p:sp>
      <p:sp>
        <p:nvSpPr>
          <p:cNvPr id="1128842223" name="Text">
    </p:cNvPr>
          <p:cNvSpPr>
            <a:spLocks noGrp="1"/>
          </p:cNvSpPr>
          <p:nvPr/>
        </p:nvSpPr>
        <p:spPr>
          <a:xfrm rot="0">
            <a:off x="2222500" y="62230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580704363" name="Text">
    </p:cNvPr>
          <p:cNvSpPr>
            <a:spLocks noGrp="1"/>
          </p:cNvSpPr>
          <p:nvPr/>
        </p:nvSpPr>
        <p:spPr>
          <a:xfrm rot="0">
            <a:off x="3060700" y="62230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378031904" name="Text">
    </p:cNvPr>
          <p:cNvSpPr>
            <a:spLocks noGrp="1"/>
          </p:cNvSpPr>
          <p:nvPr/>
        </p:nvSpPr>
        <p:spPr>
          <a:xfrm rot="0">
            <a:off x="3987800" y="62230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325582702" name="Text">
    </p:cNvPr>
          <p:cNvSpPr>
            <a:spLocks noGrp="1"/>
          </p:cNvSpPr>
          <p:nvPr/>
        </p:nvSpPr>
        <p:spPr>
          <a:xfrm rot="0">
            <a:off x="4914900" y="62230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80</a:t>
            </a:r>
          </a:p>
        </p:txBody>
      </p:sp>
      <p:sp>
        <p:nvSpPr>
          <p:cNvPr id="1073118536" name="Text">
    </p:cNvPr>
          <p:cNvSpPr>
            <a:spLocks noGrp="1"/>
          </p:cNvSpPr>
          <p:nvPr/>
        </p:nvSpPr>
        <p:spPr>
          <a:xfrm rot="0">
            <a:off x="5829300" y="6223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335567046" name="Text">
    </p:cNvPr>
          <p:cNvSpPr>
            <a:spLocks noGrp="1"/>
          </p:cNvSpPr>
          <p:nvPr/>
        </p:nvSpPr>
        <p:spPr>
          <a:xfrm rot="0">
            <a:off x="254000" y="67564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11</a:t>
            </a:r>
          </a:p>
        </p:txBody>
      </p:sp>
      <p:sp>
        <p:nvSpPr>
          <p:cNvPr id="1376263678" name="Text">
    </p:cNvPr>
          <p:cNvSpPr>
            <a:spLocks noGrp="1"/>
          </p:cNvSpPr>
          <p:nvPr/>
        </p:nvSpPr>
        <p:spPr>
          <a:xfrm rot="0">
            <a:off x="1333500" y="67564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Rede</a:t>
            </a:r>
          </a:p>
        </p:txBody>
      </p:sp>
      <p:sp>
        <p:nvSpPr>
          <p:cNvPr id="317274309" name="Text">
    </p:cNvPr>
          <p:cNvSpPr>
            <a:spLocks noGrp="1"/>
          </p:cNvSpPr>
          <p:nvPr/>
        </p:nvSpPr>
        <p:spPr>
          <a:xfrm rot="0">
            <a:off x="2222500" y="67564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227415862" name="Text">
    </p:cNvPr>
          <p:cNvSpPr>
            <a:spLocks noGrp="1"/>
          </p:cNvSpPr>
          <p:nvPr/>
        </p:nvSpPr>
        <p:spPr>
          <a:xfrm rot="0">
            <a:off x="3060700" y="67564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804984621" name="Text">
    </p:cNvPr>
          <p:cNvSpPr>
            <a:spLocks noGrp="1"/>
          </p:cNvSpPr>
          <p:nvPr/>
        </p:nvSpPr>
        <p:spPr>
          <a:xfrm rot="0">
            <a:off x="3987800" y="67564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022527625" name="Text">
    </p:cNvPr>
          <p:cNvSpPr>
            <a:spLocks noGrp="1"/>
          </p:cNvSpPr>
          <p:nvPr/>
        </p:nvSpPr>
        <p:spPr>
          <a:xfrm rot="0">
            <a:off x="4914900" y="67564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80</a:t>
            </a:r>
          </a:p>
        </p:txBody>
      </p:sp>
      <p:sp>
        <p:nvSpPr>
          <p:cNvPr id="231466391" name="Text">
    </p:cNvPr>
          <p:cNvSpPr>
            <a:spLocks noGrp="1"/>
          </p:cNvSpPr>
          <p:nvPr/>
        </p:nvSpPr>
        <p:spPr>
          <a:xfrm rot="0">
            <a:off x="5829300" y="6756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162748820" name="Text">
    </p:cNvPr>
          <p:cNvSpPr>
            <a:spLocks noGrp="1"/>
          </p:cNvSpPr>
          <p:nvPr/>
        </p:nvSpPr>
        <p:spPr>
          <a:xfrm rot="0">
            <a:off x="254000" y="72898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12</a:t>
            </a:r>
          </a:p>
        </p:txBody>
      </p:sp>
      <p:sp>
        <p:nvSpPr>
          <p:cNvPr id="218230040" name="Text">
    </p:cNvPr>
          <p:cNvSpPr>
            <a:spLocks noGrp="1"/>
          </p:cNvSpPr>
          <p:nvPr/>
        </p:nvSpPr>
        <p:spPr>
          <a:xfrm rot="0">
            <a:off x="1333500" y="72898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PC</a:t>
            </a:r>
          </a:p>
        </p:txBody>
      </p:sp>
      <p:sp>
        <p:nvSpPr>
          <p:cNvPr id="2037696851" name="Text">
    </p:cNvPr>
          <p:cNvSpPr>
            <a:spLocks noGrp="1"/>
          </p:cNvSpPr>
          <p:nvPr/>
        </p:nvSpPr>
        <p:spPr>
          <a:xfrm rot="0">
            <a:off x="2222500" y="72898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649256048" name="Text">
    </p:cNvPr>
          <p:cNvSpPr>
            <a:spLocks noGrp="1"/>
          </p:cNvSpPr>
          <p:nvPr/>
        </p:nvSpPr>
        <p:spPr>
          <a:xfrm rot="0">
            <a:off x="3060700" y="72898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474966907" name="Text">
    </p:cNvPr>
          <p:cNvSpPr>
            <a:spLocks noGrp="1"/>
          </p:cNvSpPr>
          <p:nvPr/>
        </p:nvSpPr>
        <p:spPr>
          <a:xfrm rot="0">
            <a:off x="3987800" y="72898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365068628" name="Text">
    </p:cNvPr>
          <p:cNvSpPr>
            <a:spLocks noGrp="1"/>
          </p:cNvSpPr>
          <p:nvPr/>
        </p:nvSpPr>
        <p:spPr>
          <a:xfrm rot="0">
            <a:off x="4914900" y="72898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80</a:t>
            </a:r>
          </a:p>
        </p:txBody>
      </p:sp>
      <p:sp>
        <p:nvSpPr>
          <p:cNvPr id="1140629895" name="Text">
    </p:cNvPr>
          <p:cNvSpPr>
            <a:spLocks noGrp="1"/>
          </p:cNvSpPr>
          <p:nvPr/>
        </p:nvSpPr>
        <p:spPr>
          <a:xfrm rot="0">
            <a:off x="5829300" y="7289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2127612143" name="Text">
    </p:cNvPr>
          <p:cNvSpPr>
            <a:spLocks noGrp="1"/>
          </p:cNvSpPr>
          <p:nvPr/>
        </p:nvSpPr>
        <p:spPr>
          <a:xfrm rot="0">
            <a:off x="254000" y="78232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12</a:t>
            </a:r>
          </a:p>
        </p:txBody>
      </p:sp>
      <p:sp>
        <p:nvSpPr>
          <p:cNvPr id="1027081204" name="Text">
    </p:cNvPr>
          <p:cNvSpPr>
            <a:spLocks noGrp="1"/>
          </p:cNvSpPr>
          <p:nvPr/>
        </p:nvSpPr>
        <p:spPr>
          <a:xfrm rot="0">
            <a:off x="1333500" y="78232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PC</a:t>
            </a:r>
          </a:p>
        </p:txBody>
      </p:sp>
      <p:sp>
        <p:nvSpPr>
          <p:cNvPr id="680241042" name="Text">
    </p:cNvPr>
          <p:cNvSpPr>
            <a:spLocks noGrp="1"/>
          </p:cNvSpPr>
          <p:nvPr/>
        </p:nvSpPr>
        <p:spPr>
          <a:xfrm rot="0">
            <a:off x="2222500" y="78232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755739913" name="Text">
    </p:cNvPr>
          <p:cNvSpPr>
            <a:spLocks noGrp="1"/>
          </p:cNvSpPr>
          <p:nvPr/>
        </p:nvSpPr>
        <p:spPr>
          <a:xfrm rot="0">
            <a:off x="3060700" y="78232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47924364" name="Text">
    </p:cNvPr>
          <p:cNvSpPr>
            <a:spLocks noGrp="1"/>
          </p:cNvSpPr>
          <p:nvPr/>
        </p:nvSpPr>
        <p:spPr>
          <a:xfrm rot="0">
            <a:off x="3987800" y="78232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526206169" name="Text">
    </p:cNvPr>
          <p:cNvSpPr>
            <a:spLocks noGrp="1"/>
          </p:cNvSpPr>
          <p:nvPr/>
        </p:nvSpPr>
        <p:spPr>
          <a:xfrm rot="0">
            <a:off x="4914900" y="78232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80</a:t>
            </a:r>
          </a:p>
        </p:txBody>
      </p:sp>
      <p:sp>
        <p:nvSpPr>
          <p:cNvPr id="1402402615" name="Text">
    </p:cNvPr>
          <p:cNvSpPr>
            <a:spLocks noGrp="1"/>
          </p:cNvSpPr>
          <p:nvPr/>
        </p:nvSpPr>
        <p:spPr>
          <a:xfrm rot="0">
            <a:off x="5829300" y="7823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547724480" name="Text">
    </p:cNvPr>
          <p:cNvSpPr>
            <a:spLocks noGrp="1"/>
          </p:cNvSpPr>
          <p:nvPr/>
        </p:nvSpPr>
        <p:spPr>
          <a:xfrm rot="0">
            <a:off x="254000" y="83566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12</a:t>
            </a:r>
          </a:p>
        </p:txBody>
      </p:sp>
      <p:sp>
        <p:nvSpPr>
          <p:cNvPr id="135919249" name="Text">
    </p:cNvPr>
          <p:cNvSpPr>
            <a:spLocks noGrp="1"/>
          </p:cNvSpPr>
          <p:nvPr/>
        </p:nvSpPr>
        <p:spPr>
          <a:xfrm rot="0">
            <a:off x="1333500" y="83566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PC</a:t>
            </a:r>
          </a:p>
        </p:txBody>
      </p:sp>
      <p:sp>
        <p:nvSpPr>
          <p:cNvPr id="1619701182" name="Text">
    </p:cNvPr>
          <p:cNvSpPr>
            <a:spLocks noGrp="1"/>
          </p:cNvSpPr>
          <p:nvPr/>
        </p:nvSpPr>
        <p:spPr>
          <a:xfrm rot="0">
            <a:off x="2222500" y="83566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815056502" name="Text">
    </p:cNvPr>
          <p:cNvSpPr>
            <a:spLocks noGrp="1"/>
          </p:cNvSpPr>
          <p:nvPr/>
        </p:nvSpPr>
        <p:spPr>
          <a:xfrm rot="0">
            <a:off x="3060700" y="83566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2003928548" name="Text">
    </p:cNvPr>
          <p:cNvSpPr>
            <a:spLocks noGrp="1"/>
          </p:cNvSpPr>
          <p:nvPr/>
        </p:nvSpPr>
        <p:spPr>
          <a:xfrm rot="0">
            <a:off x="3987800" y="83566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041070335" name="Text">
    </p:cNvPr>
          <p:cNvSpPr>
            <a:spLocks noGrp="1"/>
          </p:cNvSpPr>
          <p:nvPr/>
        </p:nvSpPr>
        <p:spPr>
          <a:xfrm rot="0">
            <a:off x="4914900" y="83566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80</a:t>
            </a:r>
          </a:p>
        </p:txBody>
      </p:sp>
      <p:sp>
        <p:nvSpPr>
          <p:cNvPr id="1719848236" name="Text">
    </p:cNvPr>
          <p:cNvSpPr>
            <a:spLocks noGrp="1"/>
          </p:cNvSpPr>
          <p:nvPr/>
        </p:nvSpPr>
        <p:spPr>
          <a:xfrm rot="0">
            <a:off x="5829300" y="8356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13832" name="Text">
    </p:cNvPr>
          <p:cNvSpPr>
            <a:spLocks noGrp="1"/>
          </p:cNvSpPr>
          <p:nvPr/>
        </p:nvSpPr>
        <p:spPr>
          <a:xfrm rot="0">
            <a:off x="254000" y="12319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</a:t>
            </a:r>
          </a:p>
        </p:txBody>
      </p:sp>
      <p:sp>
        <p:nvSpPr>
          <p:cNvPr id="1944259060" name="Text">
    </p:cNvPr>
          <p:cNvSpPr>
            <a:spLocks noGrp="1"/>
          </p:cNvSpPr>
          <p:nvPr/>
        </p:nvSpPr>
        <p:spPr>
          <a:xfrm rot="0">
            <a:off x="1333500" y="12319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Descrição</a:t>
            </a:r>
          </a:p>
        </p:txBody>
      </p:sp>
      <p:sp>
        <p:nvSpPr>
          <p:cNvPr id="1050848668" name="Text">
    </p:cNvPr>
          <p:cNvSpPr>
            <a:spLocks noGrp="1"/>
          </p:cNvSpPr>
          <p:nvPr/>
        </p:nvSpPr>
        <p:spPr>
          <a:xfrm rot="0">
            <a:off x="2222500" y="12319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Abertura</a:t>
            </a:r>
          </a:p>
        </p:txBody>
      </p:sp>
      <p:sp>
        <p:nvSpPr>
          <p:cNvPr id="708050148" name="Text">
    </p:cNvPr>
          <p:cNvSpPr>
            <a:spLocks noGrp="1"/>
          </p:cNvSpPr>
          <p:nvPr/>
        </p:nvSpPr>
        <p:spPr>
          <a:xfrm rot="0">
            <a:off x="3060700" y="12319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de Fechamento	</a:t>
            </a:r>
          </a:p>
        </p:txBody>
      </p:sp>
      <p:sp>
        <p:nvSpPr>
          <p:cNvPr id="1693543813" name="Text">
    </p:cNvPr>
          <p:cNvSpPr>
            <a:spLocks noGrp="1"/>
          </p:cNvSpPr>
          <p:nvPr/>
        </p:nvSpPr>
        <p:spPr>
          <a:xfrm rot="0">
            <a:off x="3987800" y="12319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Data Prevista</a:t>
            </a:r>
          </a:p>
        </p:txBody>
      </p:sp>
      <p:sp>
        <p:nvSpPr>
          <p:cNvPr id="538140783" name="Text">
    </p:cNvPr>
          <p:cNvSpPr>
            <a:spLocks noGrp="1"/>
          </p:cNvSpPr>
          <p:nvPr/>
        </p:nvSpPr>
        <p:spPr>
          <a:xfrm rot="0">
            <a:off x="4914900" y="12319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Percentual</a:t>
            </a:r>
          </a:p>
        </p:txBody>
      </p:sp>
      <p:sp>
        <p:nvSpPr>
          <p:cNvPr id="1556930926" name="Text">
    </p:cNvPr>
          <p:cNvSpPr>
            <a:spLocks noGrp="1"/>
          </p:cNvSpPr>
          <p:nvPr/>
        </p:nvSpPr>
        <p:spPr>
          <a:xfrm rot="0">
            <a:off x="5829300" y="1231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setor_descricao</a:t>
            </a:r>
          </a:p>
        </p:txBody>
      </p:sp>
      <p:sp>
        <p:nvSpPr>
          <p:cNvPr id="249834587" name="Text">
    </p:cNvPr>
          <p:cNvSpPr>
            <a:spLocks noGrp="1"/>
          </p:cNvSpPr>
          <p:nvPr/>
        </p:nvSpPr>
        <p:spPr>
          <a:xfrm rot="0">
            <a:off x="254000" y="14859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13</a:t>
            </a:r>
          </a:p>
        </p:txBody>
      </p:sp>
      <p:sp>
        <p:nvSpPr>
          <p:cNvPr id="639373824" name="Text">
    </p:cNvPr>
          <p:cNvSpPr>
            <a:spLocks noGrp="1"/>
          </p:cNvSpPr>
          <p:nvPr/>
        </p:nvSpPr>
        <p:spPr>
          <a:xfrm rot="0">
            <a:off x="1333500" y="14859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Note</a:t>
            </a:r>
          </a:p>
        </p:txBody>
      </p:sp>
      <p:sp>
        <p:nvSpPr>
          <p:cNvPr id="2095174027" name="Text">
    </p:cNvPr>
          <p:cNvSpPr>
            <a:spLocks noGrp="1"/>
          </p:cNvSpPr>
          <p:nvPr/>
        </p:nvSpPr>
        <p:spPr>
          <a:xfrm rot="0">
            <a:off x="2222500" y="14859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300511930" name="Text">
    </p:cNvPr>
          <p:cNvSpPr>
            <a:spLocks noGrp="1"/>
          </p:cNvSpPr>
          <p:nvPr/>
        </p:nvSpPr>
        <p:spPr>
          <a:xfrm rot="0">
            <a:off x="3060700" y="14859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615448344" name="Text">
    </p:cNvPr>
          <p:cNvSpPr>
            <a:spLocks noGrp="1"/>
          </p:cNvSpPr>
          <p:nvPr/>
        </p:nvSpPr>
        <p:spPr>
          <a:xfrm rot="0">
            <a:off x="3987800" y="14859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559073656" name="Text">
    </p:cNvPr>
          <p:cNvSpPr>
            <a:spLocks noGrp="1"/>
          </p:cNvSpPr>
          <p:nvPr/>
        </p:nvSpPr>
        <p:spPr>
          <a:xfrm rot="0">
            <a:off x="4914900" y="14859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80</a:t>
            </a:r>
          </a:p>
        </p:txBody>
      </p:sp>
      <p:sp>
        <p:nvSpPr>
          <p:cNvPr id="1902959345" name="Text">
    </p:cNvPr>
          <p:cNvSpPr>
            <a:spLocks noGrp="1"/>
          </p:cNvSpPr>
          <p:nvPr/>
        </p:nvSpPr>
        <p:spPr>
          <a:xfrm rot="0">
            <a:off x="5829300" y="1485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563756644" name="Text">
    </p:cNvPr>
          <p:cNvSpPr>
            <a:spLocks noGrp="1"/>
          </p:cNvSpPr>
          <p:nvPr/>
        </p:nvSpPr>
        <p:spPr>
          <a:xfrm rot="0">
            <a:off x="254000" y="20193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13</a:t>
            </a:r>
          </a:p>
        </p:txBody>
      </p:sp>
      <p:sp>
        <p:nvSpPr>
          <p:cNvPr id="360065144" name="Text">
    </p:cNvPr>
          <p:cNvSpPr>
            <a:spLocks noGrp="1"/>
          </p:cNvSpPr>
          <p:nvPr/>
        </p:nvSpPr>
        <p:spPr>
          <a:xfrm rot="0">
            <a:off x="1333500" y="20193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Note</a:t>
            </a:r>
          </a:p>
        </p:txBody>
      </p:sp>
      <p:sp>
        <p:nvSpPr>
          <p:cNvPr id="5957962" name="Text">
    </p:cNvPr>
          <p:cNvSpPr>
            <a:spLocks noGrp="1"/>
          </p:cNvSpPr>
          <p:nvPr/>
        </p:nvSpPr>
        <p:spPr>
          <a:xfrm rot="0">
            <a:off x="2222500" y="20193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351219572" name="Text">
    </p:cNvPr>
          <p:cNvSpPr>
            <a:spLocks noGrp="1"/>
          </p:cNvSpPr>
          <p:nvPr/>
        </p:nvSpPr>
        <p:spPr>
          <a:xfrm rot="0">
            <a:off x="3060700" y="20193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307779579" name="Text">
    </p:cNvPr>
          <p:cNvSpPr>
            <a:spLocks noGrp="1"/>
          </p:cNvSpPr>
          <p:nvPr/>
        </p:nvSpPr>
        <p:spPr>
          <a:xfrm rot="0">
            <a:off x="3987800" y="20193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710762277" name="Text">
    </p:cNvPr>
          <p:cNvSpPr>
            <a:spLocks noGrp="1"/>
          </p:cNvSpPr>
          <p:nvPr/>
        </p:nvSpPr>
        <p:spPr>
          <a:xfrm rot="0">
            <a:off x="4914900" y="20193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80</a:t>
            </a:r>
          </a:p>
        </p:txBody>
      </p:sp>
      <p:sp>
        <p:nvSpPr>
          <p:cNvPr id="123039856" name="Text">
    </p:cNvPr>
          <p:cNvSpPr>
            <a:spLocks noGrp="1"/>
          </p:cNvSpPr>
          <p:nvPr/>
        </p:nvSpPr>
        <p:spPr>
          <a:xfrm rot="0">
            <a:off x="5829300" y="2019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2051591378" name="Text">
    </p:cNvPr>
          <p:cNvSpPr>
            <a:spLocks noGrp="1"/>
          </p:cNvSpPr>
          <p:nvPr/>
        </p:nvSpPr>
        <p:spPr>
          <a:xfrm rot="0">
            <a:off x="254000" y="25527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13</a:t>
            </a:r>
          </a:p>
        </p:txBody>
      </p:sp>
      <p:sp>
        <p:nvSpPr>
          <p:cNvPr id="1098853814" name="Text">
    </p:cNvPr>
          <p:cNvSpPr>
            <a:spLocks noGrp="1"/>
          </p:cNvSpPr>
          <p:nvPr/>
        </p:nvSpPr>
        <p:spPr>
          <a:xfrm rot="0">
            <a:off x="1333500" y="25527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Note</a:t>
            </a:r>
          </a:p>
        </p:txBody>
      </p:sp>
      <p:sp>
        <p:nvSpPr>
          <p:cNvPr id="76687698" name="Text">
    </p:cNvPr>
          <p:cNvSpPr>
            <a:spLocks noGrp="1"/>
          </p:cNvSpPr>
          <p:nvPr/>
        </p:nvSpPr>
        <p:spPr>
          <a:xfrm rot="0">
            <a:off x="2222500" y="25527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399952086" name="Text">
    </p:cNvPr>
          <p:cNvSpPr>
            <a:spLocks noGrp="1"/>
          </p:cNvSpPr>
          <p:nvPr/>
        </p:nvSpPr>
        <p:spPr>
          <a:xfrm rot="0">
            <a:off x="3060700" y="25527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370894292" name="Text">
    </p:cNvPr>
          <p:cNvSpPr>
            <a:spLocks noGrp="1"/>
          </p:cNvSpPr>
          <p:nvPr/>
        </p:nvSpPr>
        <p:spPr>
          <a:xfrm rot="0">
            <a:off x="3987800" y="25527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622822050" name="Text">
    </p:cNvPr>
          <p:cNvSpPr>
            <a:spLocks noGrp="1"/>
          </p:cNvSpPr>
          <p:nvPr/>
        </p:nvSpPr>
        <p:spPr>
          <a:xfrm rot="0">
            <a:off x="4914900" y="25527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80</a:t>
            </a:r>
          </a:p>
        </p:txBody>
      </p:sp>
      <p:sp>
        <p:nvSpPr>
          <p:cNvPr id="1727877450" name="Text">
    </p:cNvPr>
          <p:cNvSpPr>
            <a:spLocks noGrp="1"/>
          </p:cNvSpPr>
          <p:nvPr/>
        </p:nvSpPr>
        <p:spPr>
          <a:xfrm rot="0">
            <a:off x="5829300" y="255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4943769" name="Text">
    </p:cNvPr>
          <p:cNvSpPr>
            <a:spLocks noGrp="1"/>
          </p:cNvSpPr>
          <p:nvPr/>
        </p:nvSpPr>
        <p:spPr>
          <a:xfrm rot="0">
            <a:off x="254000" y="30861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14</a:t>
            </a:r>
          </a:p>
        </p:txBody>
      </p:sp>
      <p:sp>
        <p:nvSpPr>
          <p:cNvPr id="2051822531" name="Text">
    </p:cNvPr>
          <p:cNvSpPr>
            <a:spLocks noGrp="1"/>
          </p:cNvSpPr>
          <p:nvPr/>
        </p:nvSpPr>
        <p:spPr>
          <a:xfrm rot="0">
            <a:off x="1333500" y="30861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Impressora 3</a:t>
            </a:r>
          </a:p>
        </p:txBody>
      </p:sp>
      <p:sp>
        <p:nvSpPr>
          <p:cNvPr id="688874991" name="Text">
    </p:cNvPr>
          <p:cNvSpPr>
            <a:spLocks noGrp="1"/>
          </p:cNvSpPr>
          <p:nvPr/>
        </p:nvSpPr>
        <p:spPr>
          <a:xfrm rot="0">
            <a:off x="2222500" y="30861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837632760" name="Text">
    </p:cNvPr>
          <p:cNvSpPr>
            <a:spLocks noGrp="1"/>
          </p:cNvSpPr>
          <p:nvPr/>
        </p:nvSpPr>
        <p:spPr>
          <a:xfrm rot="0">
            <a:off x="3060700" y="30861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338491235" name="Text">
    </p:cNvPr>
          <p:cNvSpPr>
            <a:spLocks noGrp="1"/>
          </p:cNvSpPr>
          <p:nvPr/>
        </p:nvSpPr>
        <p:spPr>
          <a:xfrm rot="0">
            <a:off x="3987800" y="30861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130984320" name="Text">
    </p:cNvPr>
          <p:cNvSpPr>
            <a:spLocks noGrp="1"/>
          </p:cNvSpPr>
          <p:nvPr/>
        </p:nvSpPr>
        <p:spPr>
          <a:xfrm rot="0">
            <a:off x="4914900" y="30861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</a:t>
            </a:r>
          </a:p>
        </p:txBody>
      </p:sp>
      <p:sp>
        <p:nvSpPr>
          <p:cNvPr id="1968079368" name="Text">
    </p:cNvPr>
          <p:cNvSpPr>
            <a:spLocks noGrp="1"/>
          </p:cNvSpPr>
          <p:nvPr/>
        </p:nvSpPr>
        <p:spPr>
          <a:xfrm rot="0">
            <a:off x="5829300" y="3086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926825311" name="Text">
    </p:cNvPr>
          <p:cNvSpPr>
            <a:spLocks noGrp="1"/>
          </p:cNvSpPr>
          <p:nvPr/>
        </p:nvSpPr>
        <p:spPr>
          <a:xfrm rot="0">
            <a:off x="254000" y="36195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14</a:t>
            </a:r>
          </a:p>
        </p:txBody>
      </p:sp>
      <p:sp>
        <p:nvSpPr>
          <p:cNvPr id="179510737" name="Text">
    </p:cNvPr>
          <p:cNvSpPr>
            <a:spLocks noGrp="1"/>
          </p:cNvSpPr>
          <p:nvPr/>
        </p:nvSpPr>
        <p:spPr>
          <a:xfrm rot="0">
            <a:off x="1333500" y="36195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Impressora 3</a:t>
            </a:r>
          </a:p>
        </p:txBody>
      </p:sp>
      <p:sp>
        <p:nvSpPr>
          <p:cNvPr id="629061598" name="Text">
    </p:cNvPr>
          <p:cNvSpPr>
            <a:spLocks noGrp="1"/>
          </p:cNvSpPr>
          <p:nvPr/>
        </p:nvSpPr>
        <p:spPr>
          <a:xfrm rot="0">
            <a:off x="2222500" y="36195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392274351" name="Text">
    </p:cNvPr>
          <p:cNvSpPr>
            <a:spLocks noGrp="1"/>
          </p:cNvSpPr>
          <p:nvPr/>
        </p:nvSpPr>
        <p:spPr>
          <a:xfrm rot="0">
            <a:off x="3060700" y="36195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973199545" name="Text">
    </p:cNvPr>
          <p:cNvSpPr>
            <a:spLocks noGrp="1"/>
          </p:cNvSpPr>
          <p:nvPr/>
        </p:nvSpPr>
        <p:spPr>
          <a:xfrm rot="0">
            <a:off x="3987800" y="36195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1329297263" name="Text">
    </p:cNvPr>
          <p:cNvSpPr>
            <a:spLocks noGrp="1"/>
          </p:cNvSpPr>
          <p:nvPr/>
        </p:nvSpPr>
        <p:spPr>
          <a:xfrm rot="0">
            <a:off x="4914900" y="36195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</a:t>
            </a:r>
          </a:p>
        </p:txBody>
      </p:sp>
      <p:sp>
        <p:nvSpPr>
          <p:cNvPr id="686520391" name="Text">
    </p:cNvPr>
          <p:cNvSpPr>
            <a:spLocks noGrp="1"/>
          </p:cNvSpPr>
          <p:nvPr/>
        </p:nvSpPr>
        <p:spPr>
          <a:xfrm rot="0">
            <a:off x="5829300" y="3619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  <p:sp>
        <p:nvSpPr>
          <p:cNvPr id="1812247805" name="Text">
    </p:cNvPr>
          <p:cNvSpPr>
            <a:spLocks noGrp="1"/>
          </p:cNvSpPr>
          <p:nvPr/>
        </p:nvSpPr>
        <p:spPr>
          <a:xfrm rot="0">
            <a:off x="254000" y="41529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14</a:t>
            </a:r>
          </a:p>
        </p:txBody>
      </p:sp>
      <p:sp>
        <p:nvSpPr>
          <p:cNvPr id="1797461096" name="Text">
    </p:cNvPr>
          <p:cNvSpPr>
            <a:spLocks noGrp="1"/>
          </p:cNvSpPr>
          <p:nvPr/>
        </p:nvSpPr>
        <p:spPr>
          <a:xfrm rot="0">
            <a:off x="1333500" y="41529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Impressora 3</a:t>
            </a:r>
          </a:p>
        </p:txBody>
      </p:sp>
      <p:sp>
        <p:nvSpPr>
          <p:cNvPr id="1276178123" name="Text">
    </p:cNvPr>
          <p:cNvSpPr>
            <a:spLocks noGrp="1"/>
          </p:cNvSpPr>
          <p:nvPr/>
        </p:nvSpPr>
        <p:spPr>
          <a:xfrm rot="0">
            <a:off x="2222500" y="41529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06/12/11 01:03</a:t>
            </a:r>
          </a:p>
        </p:txBody>
      </p:sp>
      <p:sp>
        <p:nvSpPr>
          <p:cNvPr id="1806530672" name="Text">
    </p:cNvPr>
          <p:cNvSpPr>
            <a:spLocks noGrp="1"/>
          </p:cNvSpPr>
          <p:nvPr/>
        </p:nvSpPr>
        <p:spPr>
          <a:xfrm rot="0">
            <a:off x="3060700" y="41529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237203018" name="Text">
    </p:cNvPr>
          <p:cNvSpPr>
            <a:spLocks noGrp="1"/>
          </p:cNvSpPr>
          <p:nvPr/>
        </p:nvSpPr>
        <p:spPr>
          <a:xfrm rot="0">
            <a:off x="3987800" y="41529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07/12/11 00:00</a:t>
            </a:r>
          </a:p>
        </p:txBody>
      </p:sp>
      <p:sp>
        <p:nvSpPr>
          <p:cNvPr id="905786275" name="Text">
    </p:cNvPr>
          <p:cNvSpPr>
            <a:spLocks noGrp="1"/>
          </p:cNvSpPr>
          <p:nvPr/>
        </p:nvSpPr>
        <p:spPr>
          <a:xfrm rot="0">
            <a:off x="4914900" y="41529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</a:t>
            </a:r>
          </a:p>
        </p:txBody>
      </p:sp>
      <p:sp>
        <p:nvSpPr>
          <p:cNvPr id="346204365" name="Text">
    </p:cNvPr>
          <p:cNvSpPr>
            <a:spLocks noGrp="1"/>
          </p:cNvSpPr>
          <p:nvPr/>
        </p:nvSpPr>
        <p:spPr>
          <a:xfrm rot="0">
            <a:off x="5829300" y="4152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Informática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