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206136" name="Text">
    </p:cNvPr>
          <p:cNvSpPr>
            <a:spLocks noGrp="1"/>
          </p:cNvSpPr>
          <p:nvPr/>
        </p:nvSpPr>
        <p:spPr>
          <a:xfrm rot="0">
            <a:off x="254000" y="2235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255353376" name="Text">
    </p:cNvPr>
          <p:cNvSpPr>
            <a:spLocks noGrp="1"/>
          </p:cNvSpPr>
          <p:nvPr/>
        </p:nvSpPr>
        <p:spPr>
          <a:xfrm rot="0">
            <a:off x="1333500" y="2235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051863726" name="Text">
    </p:cNvPr>
          <p:cNvSpPr>
            <a:spLocks noGrp="1"/>
          </p:cNvSpPr>
          <p:nvPr/>
        </p:nvSpPr>
        <p:spPr>
          <a:xfrm rot="0">
            <a:off x="2222500" y="2235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</a:t>
            </a:r>
          </a:p>
        </p:txBody>
      </p:sp>
      <p:sp>
        <p:nvSpPr>
          <p:cNvPr id="588260778" name="Text">
    </p:cNvPr>
          <p:cNvSpPr>
            <a:spLocks noGrp="1"/>
          </p:cNvSpPr>
          <p:nvPr/>
        </p:nvSpPr>
        <p:spPr>
          <a:xfrm rot="0">
            <a:off x="3060700" y="2235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de </a:t>
            </a:r>
          </a:p>
        </p:txBody>
      </p:sp>
      <p:sp>
        <p:nvSpPr>
          <p:cNvPr id="2031668705" name="Text">
    </p:cNvPr>
          <p:cNvSpPr>
            <a:spLocks noGrp="1"/>
          </p:cNvSpPr>
          <p:nvPr/>
        </p:nvSpPr>
        <p:spPr>
          <a:xfrm rot="0">
            <a:off x="3987800" y="2235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Prevista</a:t>
            </a:r>
          </a:p>
        </p:txBody>
      </p:sp>
      <p:sp>
        <p:nvSpPr>
          <p:cNvPr id="1265937635" name="Text">
    </p:cNvPr>
          <p:cNvSpPr>
            <a:spLocks noGrp="1"/>
          </p:cNvSpPr>
          <p:nvPr/>
        </p:nvSpPr>
        <p:spPr>
          <a:xfrm rot="0">
            <a:off x="4914900" y="2235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Percentual</a:t>
            </a:r>
          </a:p>
        </p:txBody>
      </p:sp>
      <p:sp>
        <p:nvSpPr>
          <p:cNvPr id="1493340616" name="Text">
    </p:cNvPr>
          <p:cNvSpPr>
            <a:spLocks noGrp="1"/>
          </p:cNvSpPr>
          <p:nvPr/>
        </p:nvSpPr>
        <p:spPr>
          <a:xfrm rot="0">
            <a:off x="5829300" y="223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Usuário Atribuído</a:t>
            </a:r>
          </a:p>
        </p:txBody>
      </p:sp>
      <p:sp>
        <p:nvSpPr>
          <p:cNvPr id="934350623" name="Text">
    </p:cNvPr>
          <p:cNvSpPr>
            <a:spLocks noGrp="1"/>
          </p:cNvSpPr>
          <p:nvPr/>
        </p:nvSpPr>
        <p:spPr>
          <a:xfrm rot="0">
            <a:off x="254000" y="2489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1230493897" name="Text">
    </p:cNvPr>
          <p:cNvSpPr>
            <a:spLocks noGrp="1"/>
          </p:cNvSpPr>
          <p:nvPr/>
        </p:nvSpPr>
        <p:spPr>
          <a:xfrm rot="0">
            <a:off x="1333500" y="2489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643406269" name="Text">
    </p:cNvPr>
          <p:cNvSpPr>
            <a:spLocks noGrp="1"/>
          </p:cNvSpPr>
          <p:nvPr/>
        </p:nvSpPr>
        <p:spPr>
          <a:xfrm rot="0">
            <a:off x="2222500" y="2489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149000438" name="Text">
    </p:cNvPr>
          <p:cNvSpPr>
            <a:spLocks noGrp="1"/>
          </p:cNvSpPr>
          <p:nvPr/>
        </p:nvSpPr>
        <p:spPr>
          <a:xfrm rot="0">
            <a:off x="3060700" y="2489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077407642" name="Text">
    </p:cNvPr>
          <p:cNvSpPr>
            <a:spLocks noGrp="1"/>
          </p:cNvSpPr>
          <p:nvPr/>
        </p:nvSpPr>
        <p:spPr>
          <a:xfrm rot="0">
            <a:off x="3987800" y="2489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408127590" name="Text">
    </p:cNvPr>
          <p:cNvSpPr>
            <a:spLocks noGrp="1"/>
          </p:cNvSpPr>
          <p:nvPr/>
        </p:nvSpPr>
        <p:spPr>
          <a:xfrm rot="0">
            <a:off x="4914900" y="2489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337636612" name="Text">
    </p:cNvPr>
          <p:cNvSpPr>
            <a:spLocks noGrp="1"/>
          </p:cNvSpPr>
          <p:nvPr/>
        </p:nvSpPr>
        <p:spPr>
          <a:xfrm rot="0">
            <a:off x="5829300" y="248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006742510" name="Text">
    </p:cNvPr>
          <p:cNvSpPr>
            <a:spLocks noGrp="1"/>
          </p:cNvSpPr>
          <p:nvPr/>
        </p:nvSpPr>
        <p:spPr>
          <a:xfrm rot="0">
            <a:off x="254000" y="3022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297710857" name="Text">
    </p:cNvPr>
          <p:cNvSpPr>
            <a:spLocks noGrp="1"/>
          </p:cNvSpPr>
          <p:nvPr/>
        </p:nvSpPr>
        <p:spPr>
          <a:xfrm rot="0">
            <a:off x="1333500" y="3022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2136959736" name="Text">
    </p:cNvPr>
          <p:cNvSpPr>
            <a:spLocks noGrp="1"/>
          </p:cNvSpPr>
          <p:nvPr/>
        </p:nvSpPr>
        <p:spPr>
          <a:xfrm rot="0">
            <a:off x="2222500" y="3022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365770524" name="Text">
    </p:cNvPr>
          <p:cNvSpPr>
            <a:spLocks noGrp="1"/>
          </p:cNvSpPr>
          <p:nvPr/>
        </p:nvSpPr>
        <p:spPr>
          <a:xfrm rot="0">
            <a:off x="3060700" y="3022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52494085" name="Text">
    </p:cNvPr>
          <p:cNvSpPr>
            <a:spLocks noGrp="1"/>
          </p:cNvSpPr>
          <p:nvPr/>
        </p:nvSpPr>
        <p:spPr>
          <a:xfrm rot="0">
            <a:off x="3987800" y="3022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799791325" name="Text">
    </p:cNvPr>
          <p:cNvSpPr>
            <a:spLocks noGrp="1"/>
          </p:cNvSpPr>
          <p:nvPr/>
        </p:nvSpPr>
        <p:spPr>
          <a:xfrm rot="0">
            <a:off x="4914900" y="3022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1785631280" name="Text">
    </p:cNvPr>
          <p:cNvSpPr>
            <a:spLocks noGrp="1"/>
          </p:cNvSpPr>
          <p:nvPr/>
        </p:nvSpPr>
        <p:spPr>
          <a:xfrm rot="0">
            <a:off x="5829300" y="3022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20956135" name="Text">
    </p:cNvPr>
          <p:cNvSpPr>
            <a:spLocks noGrp="1"/>
          </p:cNvSpPr>
          <p:nvPr/>
        </p:nvSpPr>
        <p:spPr>
          <a:xfrm rot="0">
            <a:off x="254000" y="35560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22442837" name="Text">
    </p:cNvPr>
          <p:cNvSpPr>
            <a:spLocks noGrp="1"/>
          </p:cNvSpPr>
          <p:nvPr/>
        </p:nvSpPr>
        <p:spPr>
          <a:xfrm rot="0">
            <a:off x="1333500" y="3556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1387123234" name="Text">
    </p:cNvPr>
          <p:cNvSpPr>
            <a:spLocks noGrp="1"/>
          </p:cNvSpPr>
          <p:nvPr/>
        </p:nvSpPr>
        <p:spPr>
          <a:xfrm rot="0">
            <a:off x="2222500" y="35560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297722006" name="Text">
    </p:cNvPr>
          <p:cNvSpPr>
            <a:spLocks noGrp="1"/>
          </p:cNvSpPr>
          <p:nvPr/>
        </p:nvSpPr>
        <p:spPr>
          <a:xfrm rot="0">
            <a:off x="3060700" y="3556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76857332" name="Text">
    </p:cNvPr>
          <p:cNvSpPr>
            <a:spLocks noGrp="1"/>
          </p:cNvSpPr>
          <p:nvPr/>
        </p:nvSpPr>
        <p:spPr>
          <a:xfrm rot="0">
            <a:off x="3987800" y="3556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323811476" name="Text">
    </p:cNvPr>
          <p:cNvSpPr>
            <a:spLocks noGrp="1"/>
          </p:cNvSpPr>
          <p:nvPr/>
        </p:nvSpPr>
        <p:spPr>
          <a:xfrm rot="0">
            <a:off x="4914900" y="3556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575915634" name="Text">
    </p:cNvPr>
          <p:cNvSpPr>
            <a:spLocks noGrp="1"/>
          </p:cNvSpPr>
          <p:nvPr/>
        </p:nvSpPr>
        <p:spPr>
          <a:xfrm rot="0">
            <a:off x="5829300" y="3556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705263609" name="Text">
    </p:cNvPr>
          <p:cNvSpPr>
            <a:spLocks noGrp="1"/>
          </p:cNvSpPr>
          <p:nvPr/>
        </p:nvSpPr>
        <p:spPr>
          <a:xfrm rot="0">
            <a:off x="254000" y="40894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1403228670" name="Text">
    </p:cNvPr>
          <p:cNvSpPr>
            <a:spLocks noGrp="1"/>
          </p:cNvSpPr>
          <p:nvPr/>
        </p:nvSpPr>
        <p:spPr>
          <a:xfrm rot="0">
            <a:off x="1333500" y="40894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398845336" name="Text">
    </p:cNvPr>
          <p:cNvSpPr>
            <a:spLocks noGrp="1"/>
          </p:cNvSpPr>
          <p:nvPr/>
        </p:nvSpPr>
        <p:spPr>
          <a:xfrm rot="0">
            <a:off x="2222500" y="40894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097099865" name="Text">
    </p:cNvPr>
          <p:cNvSpPr>
            <a:spLocks noGrp="1"/>
          </p:cNvSpPr>
          <p:nvPr/>
        </p:nvSpPr>
        <p:spPr>
          <a:xfrm rot="0">
            <a:off x="3060700" y="4089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662837913" name="Text">
    </p:cNvPr>
          <p:cNvSpPr>
            <a:spLocks noGrp="1"/>
          </p:cNvSpPr>
          <p:nvPr/>
        </p:nvSpPr>
        <p:spPr>
          <a:xfrm rot="0">
            <a:off x="3987800" y="4089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319126802" name="Text">
    </p:cNvPr>
          <p:cNvSpPr>
            <a:spLocks noGrp="1"/>
          </p:cNvSpPr>
          <p:nvPr/>
        </p:nvSpPr>
        <p:spPr>
          <a:xfrm rot="0">
            <a:off x="4914900" y="40894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2090473233" name="Text">
    </p:cNvPr>
          <p:cNvSpPr>
            <a:spLocks noGrp="1"/>
          </p:cNvSpPr>
          <p:nvPr/>
        </p:nvSpPr>
        <p:spPr>
          <a:xfrm rot="0">
            <a:off x="5829300" y="4089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751162111" name="Text">
    </p:cNvPr>
          <p:cNvSpPr>
            <a:spLocks noGrp="1"/>
          </p:cNvSpPr>
          <p:nvPr/>
        </p:nvSpPr>
        <p:spPr>
          <a:xfrm rot="0">
            <a:off x="254000" y="46228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9</a:t>
            </a:r>
          </a:p>
        </p:txBody>
      </p:sp>
      <p:sp>
        <p:nvSpPr>
          <p:cNvPr id="518217442" name="Text">
    </p:cNvPr>
          <p:cNvSpPr>
            <a:spLocks noGrp="1"/>
          </p:cNvSpPr>
          <p:nvPr/>
        </p:nvSpPr>
        <p:spPr>
          <a:xfrm rot="0">
            <a:off x="1333500" y="46228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1</a:t>
            </a:r>
          </a:p>
        </p:txBody>
      </p:sp>
      <p:sp>
        <p:nvSpPr>
          <p:cNvPr id="1634359109" name="Text">
    </p:cNvPr>
          <p:cNvSpPr>
            <a:spLocks noGrp="1"/>
          </p:cNvSpPr>
          <p:nvPr/>
        </p:nvSpPr>
        <p:spPr>
          <a:xfrm rot="0">
            <a:off x="2222500" y="46228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210216186" name="Text">
    </p:cNvPr>
          <p:cNvSpPr>
            <a:spLocks noGrp="1"/>
          </p:cNvSpPr>
          <p:nvPr/>
        </p:nvSpPr>
        <p:spPr>
          <a:xfrm rot="0">
            <a:off x="3060700" y="4622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492838787" name="Text">
    </p:cNvPr>
          <p:cNvSpPr>
            <a:spLocks noGrp="1"/>
          </p:cNvSpPr>
          <p:nvPr/>
        </p:nvSpPr>
        <p:spPr>
          <a:xfrm rot="0">
            <a:off x="3987800" y="4622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297066630" name="Text">
    </p:cNvPr>
          <p:cNvSpPr>
            <a:spLocks noGrp="1"/>
          </p:cNvSpPr>
          <p:nvPr/>
        </p:nvSpPr>
        <p:spPr>
          <a:xfrm rot="0">
            <a:off x="4914900" y="46228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40</a:t>
            </a:r>
          </a:p>
        </p:txBody>
      </p:sp>
      <p:sp>
        <p:nvSpPr>
          <p:cNvPr id="2046854782" name="Text">
    </p:cNvPr>
          <p:cNvSpPr>
            <a:spLocks noGrp="1"/>
          </p:cNvSpPr>
          <p:nvPr/>
        </p:nvSpPr>
        <p:spPr>
          <a:xfrm rot="0">
            <a:off x="5829300" y="4622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947779781" name="Text">
    </p:cNvPr>
          <p:cNvSpPr>
            <a:spLocks noGrp="1"/>
          </p:cNvSpPr>
          <p:nvPr/>
        </p:nvSpPr>
        <p:spPr>
          <a:xfrm rot="0">
            <a:off x="254000" y="5156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1448569468" name="Text">
    </p:cNvPr>
          <p:cNvSpPr>
            <a:spLocks noGrp="1"/>
          </p:cNvSpPr>
          <p:nvPr/>
        </p:nvSpPr>
        <p:spPr>
          <a:xfrm rot="0">
            <a:off x="1333500" y="5156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84942637" name="Text">
    </p:cNvPr>
          <p:cNvSpPr>
            <a:spLocks noGrp="1"/>
          </p:cNvSpPr>
          <p:nvPr/>
        </p:nvSpPr>
        <p:spPr>
          <a:xfrm rot="0">
            <a:off x="2222500" y="5156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701758451" name="Text">
    </p:cNvPr>
          <p:cNvSpPr>
            <a:spLocks noGrp="1"/>
          </p:cNvSpPr>
          <p:nvPr/>
        </p:nvSpPr>
        <p:spPr>
          <a:xfrm rot="0">
            <a:off x="3060700" y="5156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67075211" name="Text">
    </p:cNvPr>
          <p:cNvSpPr>
            <a:spLocks noGrp="1"/>
          </p:cNvSpPr>
          <p:nvPr/>
        </p:nvSpPr>
        <p:spPr>
          <a:xfrm rot="0">
            <a:off x="3987800" y="5156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285227625" name="Text">
    </p:cNvPr>
          <p:cNvSpPr>
            <a:spLocks noGrp="1"/>
          </p:cNvSpPr>
          <p:nvPr/>
        </p:nvSpPr>
        <p:spPr>
          <a:xfrm rot="0">
            <a:off x="4914900" y="5156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430171849" name="Text">
    </p:cNvPr>
          <p:cNvSpPr>
            <a:spLocks noGrp="1"/>
          </p:cNvSpPr>
          <p:nvPr/>
        </p:nvSpPr>
        <p:spPr>
          <a:xfrm rot="0">
            <a:off x="5829300" y="5156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13805272" name="Text">
    </p:cNvPr>
          <p:cNvSpPr>
            <a:spLocks noGrp="1"/>
          </p:cNvSpPr>
          <p:nvPr/>
        </p:nvSpPr>
        <p:spPr>
          <a:xfrm rot="0">
            <a:off x="254000" y="5689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1464760674" name="Text">
    </p:cNvPr>
          <p:cNvSpPr>
            <a:spLocks noGrp="1"/>
          </p:cNvSpPr>
          <p:nvPr/>
        </p:nvSpPr>
        <p:spPr>
          <a:xfrm rot="0">
            <a:off x="1333500" y="5689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1627602357" name="Text">
    </p:cNvPr>
          <p:cNvSpPr>
            <a:spLocks noGrp="1"/>
          </p:cNvSpPr>
          <p:nvPr/>
        </p:nvSpPr>
        <p:spPr>
          <a:xfrm rot="0">
            <a:off x="2222500" y="5689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466118613" name="Text">
    </p:cNvPr>
          <p:cNvSpPr>
            <a:spLocks noGrp="1"/>
          </p:cNvSpPr>
          <p:nvPr/>
        </p:nvSpPr>
        <p:spPr>
          <a:xfrm rot="0">
            <a:off x="3060700" y="5689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35184435" name="Text">
    </p:cNvPr>
          <p:cNvSpPr>
            <a:spLocks noGrp="1"/>
          </p:cNvSpPr>
          <p:nvPr/>
        </p:nvSpPr>
        <p:spPr>
          <a:xfrm rot="0">
            <a:off x="3987800" y="5689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786796120" name="Text">
    </p:cNvPr>
          <p:cNvSpPr>
            <a:spLocks noGrp="1"/>
          </p:cNvSpPr>
          <p:nvPr/>
        </p:nvSpPr>
        <p:spPr>
          <a:xfrm rot="0">
            <a:off x="4914900" y="5689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1625574261" name="Text">
    </p:cNvPr>
          <p:cNvSpPr>
            <a:spLocks noGrp="1"/>
          </p:cNvSpPr>
          <p:nvPr/>
        </p:nvSpPr>
        <p:spPr>
          <a:xfrm rot="0">
            <a:off x="5829300" y="5689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739647493" name="Text">
    </p:cNvPr>
          <p:cNvSpPr>
            <a:spLocks noGrp="1"/>
          </p:cNvSpPr>
          <p:nvPr/>
        </p:nvSpPr>
        <p:spPr>
          <a:xfrm rot="0">
            <a:off x="254000" y="62230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1620066015" name="Text">
    </p:cNvPr>
          <p:cNvSpPr>
            <a:spLocks noGrp="1"/>
          </p:cNvSpPr>
          <p:nvPr/>
        </p:nvSpPr>
        <p:spPr>
          <a:xfrm rot="0">
            <a:off x="1333500" y="62230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504353792" name="Text">
    </p:cNvPr>
          <p:cNvSpPr>
            <a:spLocks noGrp="1"/>
          </p:cNvSpPr>
          <p:nvPr/>
        </p:nvSpPr>
        <p:spPr>
          <a:xfrm rot="0">
            <a:off x="2222500" y="62230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556227435" name="Text">
    </p:cNvPr>
          <p:cNvSpPr>
            <a:spLocks noGrp="1"/>
          </p:cNvSpPr>
          <p:nvPr/>
        </p:nvSpPr>
        <p:spPr>
          <a:xfrm rot="0">
            <a:off x="3060700" y="6223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518184654" name="Text">
    </p:cNvPr>
          <p:cNvSpPr>
            <a:spLocks noGrp="1"/>
          </p:cNvSpPr>
          <p:nvPr/>
        </p:nvSpPr>
        <p:spPr>
          <a:xfrm rot="0">
            <a:off x="3987800" y="62230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083291193" name="Text">
    </p:cNvPr>
          <p:cNvSpPr>
            <a:spLocks noGrp="1"/>
          </p:cNvSpPr>
          <p:nvPr/>
        </p:nvSpPr>
        <p:spPr>
          <a:xfrm rot="0">
            <a:off x="4914900" y="62230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508721485" name="Text">
    </p:cNvPr>
          <p:cNvSpPr>
            <a:spLocks noGrp="1"/>
          </p:cNvSpPr>
          <p:nvPr/>
        </p:nvSpPr>
        <p:spPr>
          <a:xfrm rot="0">
            <a:off x="5829300" y="6223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949599688" name="Text">
    </p:cNvPr>
          <p:cNvSpPr>
            <a:spLocks noGrp="1"/>
          </p:cNvSpPr>
          <p:nvPr/>
        </p:nvSpPr>
        <p:spPr>
          <a:xfrm rot="0">
            <a:off x="254000" y="67564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1970975359" name="Text">
    </p:cNvPr>
          <p:cNvSpPr>
            <a:spLocks noGrp="1"/>
          </p:cNvSpPr>
          <p:nvPr/>
        </p:nvSpPr>
        <p:spPr>
          <a:xfrm rot="0">
            <a:off x="1333500" y="67564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1247603738" name="Text">
    </p:cNvPr>
          <p:cNvSpPr>
            <a:spLocks noGrp="1"/>
          </p:cNvSpPr>
          <p:nvPr/>
        </p:nvSpPr>
        <p:spPr>
          <a:xfrm rot="0">
            <a:off x="2222500" y="67564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445695258" name="Text">
    </p:cNvPr>
          <p:cNvSpPr>
            <a:spLocks noGrp="1"/>
          </p:cNvSpPr>
          <p:nvPr/>
        </p:nvSpPr>
        <p:spPr>
          <a:xfrm rot="0">
            <a:off x="3060700" y="6756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377240470" name="Text">
    </p:cNvPr>
          <p:cNvSpPr>
            <a:spLocks noGrp="1"/>
          </p:cNvSpPr>
          <p:nvPr/>
        </p:nvSpPr>
        <p:spPr>
          <a:xfrm rot="0">
            <a:off x="3987800" y="67564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908853346" name="Text">
    </p:cNvPr>
          <p:cNvSpPr>
            <a:spLocks noGrp="1"/>
          </p:cNvSpPr>
          <p:nvPr/>
        </p:nvSpPr>
        <p:spPr>
          <a:xfrm rot="0">
            <a:off x="4914900" y="67564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47005111" name="Text">
    </p:cNvPr>
          <p:cNvSpPr>
            <a:spLocks noGrp="1"/>
          </p:cNvSpPr>
          <p:nvPr/>
        </p:nvSpPr>
        <p:spPr>
          <a:xfrm rot="0">
            <a:off x="5829300" y="6756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888402128" name="Text">
    </p:cNvPr>
          <p:cNvSpPr>
            <a:spLocks noGrp="1"/>
          </p:cNvSpPr>
          <p:nvPr/>
        </p:nvSpPr>
        <p:spPr>
          <a:xfrm rot="0">
            <a:off x="254000" y="72898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10</a:t>
            </a:r>
          </a:p>
        </p:txBody>
      </p:sp>
      <p:sp>
        <p:nvSpPr>
          <p:cNvPr id="713746283" name="Text">
    </p:cNvPr>
          <p:cNvSpPr>
            <a:spLocks noGrp="1"/>
          </p:cNvSpPr>
          <p:nvPr/>
        </p:nvSpPr>
        <p:spPr>
          <a:xfrm rot="0">
            <a:off x="1333500" y="72898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Impressora 2</a:t>
            </a:r>
          </a:p>
        </p:txBody>
      </p:sp>
      <p:sp>
        <p:nvSpPr>
          <p:cNvPr id="90126239" name="Text">
    </p:cNvPr>
          <p:cNvSpPr>
            <a:spLocks noGrp="1"/>
          </p:cNvSpPr>
          <p:nvPr/>
        </p:nvSpPr>
        <p:spPr>
          <a:xfrm rot="0">
            <a:off x="2222500" y="72898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775727738" name="Text">
    </p:cNvPr>
          <p:cNvSpPr>
            <a:spLocks noGrp="1"/>
          </p:cNvSpPr>
          <p:nvPr/>
        </p:nvSpPr>
        <p:spPr>
          <a:xfrm rot="0">
            <a:off x="3060700" y="7289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282871629" name="Text">
    </p:cNvPr>
          <p:cNvSpPr>
            <a:spLocks noGrp="1"/>
          </p:cNvSpPr>
          <p:nvPr/>
        </p:nvSpPr>
        <p:spPr>
          <a:xfrm rot="0">
            <a:off x="3987800" y="72898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842157792" name="Text">
    </p:cNvPr>
          <p:cNvSpPr>
            <a:spLocks noGrp="1"/>
          </p:cNvSpPr>
          <p:nvPr/>
        </p:nvSpPr>
        <p:spPr>
          <a:xfrm rot="0">
            <a:off x="4914900" y="72898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100</a:t>
            </a:r>
          </a:p>
        </p:txBody>
      </p:sp>
      <p:sp>
        <p:nvSpPr>
          <p:cNvPr id="874271345" name="Text">
    </p:cNvPr>
          <p:cNvSpPr>
            <a:spLocks noGrp="1"/>
          </p:cNvSpPr>
          <p:nvPr/>
        </p:nvSpPr>
        <p:spPr>
          <a:xfrm rot="0">
            <a:off x="5829300" y="7289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795382641" name="Text">
    </p:cNvPr>
          <p:cNvSpPr>
            <a:spLocks noGrp="1"/>
          </p:cNvSpPr>
          <p:nvPr/>
        </p:nvSpPr>
        <p:spPr>
          <a:xfrm rot="0">
            <a:off x="254000" y="78232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2057828359" name="Text">
    </p:cNvPr>
          <p:cNvSpPr>
            <a:spLocks noGrp="1"/>
          </p:cNvSpPr>
          <p:nvPr/>
        </p:nvSpPr>
        <p:spPr>
          <a:xfrm rot="0">
            <a:off x="1333500" y="78232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697094778" name="Text">
    </p:cNvPr>
          <p:cNvSpPr>
            <a:spLocks noGrp="1"/>
          </p:cNvSpPr>
          <p:nvPr/>
        </p:nvSpPr>
        <p:spPr>
          <a:xfrm rot="0">
            <a:off x="2222500" y="78232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481619387" name="Text">
    </p:cNvPr>
          <p:cNvSpPr>
            <a:spLocks noGrp="1"/>
          </p:cNvSpPr>
          <p:nvPr/>
        </p:nvSpPr>
        <p:spPr>
          <a:xfrm rot="0">
            <a:off x="3060700" y="7823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711171766" name="Text">
    </p:cNvPr>
          <p:cNvSpPr>
            <a:spLocks noGrp="1"/>
          </p:cNvSpPr>
          <p:nvPr/>
        </p:nvSpPr>
        <p:spPr>
          <a:xfrm rot="0">
            <a:off x="3987800" y="78232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917375607" name="Text">
    </p:cNvPr>
          <p:cNvSpPr>
            <a:spLocks noGrp="1"/>
          </p:cNvSpPr>
          <p:nvPr/>
        </p:nvSpPr>
        <p:spPr>
          <a:xfrm rot="0">
            <a:off x="4914900" y="78232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92219967" name="Text">
    </p:cNvPr>
          <p:cNvSpPr>
            <a:spLocks noGrp="1"/>
          </p:cNvSpPr>
          <p:nvPr/>
        </p:nvSpPr>
        <p:spPr>
          <a:xfrm rot="0">
            <a:off x="5829300" y="7823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825580281" name="Text">
    </p:cNvPr>
          <p:cNvSpPr>
            <a:spLocks noGrp="1"/>
          </p:cNvSpPr>
          <p:nvPr/>
        </p:nvSpPr>
        <p:spPr>
          <a:xfrm rot="0">
            <a:off x="254000" y="83566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635939500" name="Text">
    </p:cNvPr>
          <p:cNvSpPr>
            <a:spLocks noGrp="1"/>
          </p:cNvSpPr>
          <p:nvPr/>
        </p:nvSpPr>
        <p:spPr>
          <a:xfrm rot="0">
            <a:off x="1333500" y="83566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209065381" name="Text">
    </p:cNvPr>
          <p:cNvSpPr>
            <a:spLocks noGrp="1"/>
          </p:cNvSpPr>
          <p:nvPr/>
        </p:nvSpPr>
        <p:spPr>
          <a:xfrm rot="0">
            <a:off x="2222500" y="83566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478611975" name="Text">
    </p:cNvPr>
          <p:cNvSpPr>
            <a:spLocks noGrp="1"/>
          </p:cNvSpPr>
          <p:nvPr/>
        </p:nvSpPr>
        <p:spPr>
          <a:xfrm rot="0">
            <a:off x="3060700" y="8356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705205810" name="Text">
    </p:cNvPr>
          <p:cNvSpPr>
            <a:spLocks noGrp="1"/>
          </p:cNvSpPr>
          <p:nvPr/>
        </p:nvSpPr>
        <p:spPr>
          <a:xfrm rot="0">
            <a:off x="3987800" y="83566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224779455" name="Text">
    </p:cNvPr>
          <p:cNvSpPr>
            <a:spLocks noGrp="1"/>
          </p:cNvSpPr>
          <p:nvPr/>
        </p:nvSpPr>
        <p:spPr>
          <a:xfrm rot="0">
            <a:off x="4914900" y="83566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237543690" name="Text">
    </p:cNvPr>
          <p:cNvSpPr>
            <a:spLocks noGrp="1"/>
          </p:cNvSpPr>
          <p:nvPr/>
        </p:nvSpPr>
        <p:spPr>
          <a:xfrm rot="0">
            <a:off x="5829300" y="8356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676635" name="Text">
    </p:cNvPr>
          <p:cNvSpPr>
            <a:spLocks noGrp="1"/>
          </p:cNvSpPr>
          <p:nvPr/>
        </p:nvSpPr>
        <p:spPr>
          <a:xfrm rot="0">
            <a:off x="254000" y="1231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</a:t>
            </a:r>
          </a:p>
        </p:txBody>
      </p:sp>
      <p:sp>
        <p:nvSpPr>
          <p:cNvPr id="1531439737" name="Text">
    </p:cNvPr>
          <p:cNvSpPr>
            <a:spLocks noGrp="1"/>
          </p:cNvSpPr>
          <p:nvPr/>
        </p:nvSpPr>
        <p:spPr>
          <a:xfrm rot="0">
            <a:off x="1333500" y="1231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Descrição</a:t>
            </a:r>
          </a:p>
        </p:txBody>
      </p:sp>
      <p:sp>
        <p:nvSpPr>
          <p:cNvPr id="1316150464" name="Text">
    </p:cNvPr>
          <p:cNvSpPr>
            <a:spLocks noGrp="1"/>
          </p:cNvSpPr>
          <p:nvPr/>
        </p:nvSpPr>
        <p:spPr>
          <a:xfrm rot="0">
            <a:off x="2222500" y="1231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</a:t>
            </a:r>
          </a:p>
        </p:txBody>
      </p:sp>
      <p:sp>
        <p:nvSpPr>
          <p:cNvPr id="1459284348" name="Text">
    </p:cNvPr>
          <p:cNvSpPr>
            <a:spLocks noGrp="1"/>
          </p:cNvSpPr>
          <p:nvPr/>
        </p:nvSpPr>
        <p:spPr>
          <a:xfrm rot="0">
            <a:off x="3060700" y="1231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de </a:t>
            </a:r>
          </a:p>
        </p:txBody>
      </p:sp>
      <p:sp>
        <p:nvSpPr>
          <p:cNvPr id="1928788096" name="Text">
    </p:cNvPr>
          <p:cNvSpPr>
            <a:spLocks noGrp="1"/>
          </p:cNvSpPr>
          <p:nvPr/>
        </p:nvSpPr>
        <p:spPr>
          <a:xfrm rot="0">
            <a:off x="3987800" y="1231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Data Prevista</a:t>
            </a:r>
          </a:p>
        </p:txBody>
      </p:sp>
      <p:sp>
        <p:nvSpPr>
          <p:cNvPr id="875878007" name="Text">
    </p:cNvPr>
          <p:cNvSpPr>
            <a:spLocks noGrp="1"/>
          </p:cNvSpPr>
          <p:nvPr/>
        </p:nvSpPr>
        <p:spPr>
          <a:xfrm rot="0">
            <a:off x="4914900" y="1231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Percentual</a:t>
            </a:r>
          </a:p>
        </p:txBody>
      </p:sp>
      <p:sp>
        <p:nvSpPr>
          <p:cNvPr id="2028747111" name="Text">
    </p:cNvPr>
          <p:cNvSpPr>
            <a:spLocks noGrp="1"/>
          </p:cNvSpPr>
          <p:nvPr/>
        </p:nvSpPr>
        <p:spPr>
          <a:xfrm rot="0">
            <a:off x="5829300" y="123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Usuário Atribuído</a:t>
            </a:r>
          </a:p>
        </p:txBody>
      </p:sp>
      <p:sp>
        <p:nvSpPr>
          <p:cNvPr id="1554831158" name="Text">
    </p:cNvPr>
          <p:cNvSpPr>
            <a:spLocks noGrp="1"/>
          </p:cNvSpPr>
          <p:nvPr/>
        </p:nvSpPr>
        <p:spPr>
          <a:xfrm rot="0">
            <a:off x="254000" y="1485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466255810" name="Text">
    </p:cNvPr>
          <p:cNvSpPr>
            <a:spLocks noGrp="1"/>
          </p:cNvSpPr>
          <p:nvPr/>
        </p:nvSpPr>
        <p:spPr>
          <a:xfrm rot="0">
            <a:off x="1333500" y="1485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986549345" name="Text">
    </p:cNvPr>
          <p:cNvSpPr>
            <a:spLocks noGrp="1"/>
          </p:cNvSpPr>
          <p:nvPr/>
        </p:nvSpPr>
        <p:spPr>
          <a:xfrm rot="0">
            <a:off x="2222500" y="1485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213602928" name="Text">
    </p:cNvPr>
          <p:cNvSpPr>
            <a:spLocks noGrp="1"/>
          </p:cNvSpPr>
          <p:nvPr/>
        </p:nvSpPr>
        <p:spPr>
          <a:xfrm rot="0">
            <a:off x="3060700" y="1485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579236759" name="Text">
    </p:cNvPr>
          <p:cNvSpPr>
            <a:spLocks noGrp="1"/>
          </p:cNvSpPr>
          <p:nvPr/>
        </p:nvSpPr>
        <p:spPr>
          <a:xfrm rot="0">
            <a:off x="3987800" y="1485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481815240" name="Text">
    </p:cNvPr>
          <p:cNvSpPr>
            <a:spLocks noGrp="1"/>
          </p:cNvSpPr>
          <p:nvPr/>
        </p:nvSpPr>
        <p:spPr>
          <a:xfrm rot="0">
            <a:off x="4914900" y="1485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500884421" name="Text">
    </p:cNvPr>
          <p:cNvSpPr>
            <a:spLocks noGrp="1"/>
          </p:cNvSpPr>
          <p:nvPr/>
        </p:nvSpPr>
        <p:spPr>
          <a:xfrm rot="0">
            <a:off x="5829300" y="1485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228567507" name="Text">
    </p:cNvPr>
          <p:cNvSpPr>
            <a:spLocks noGrp="1"/>
          </p:cNvSpPr>
          <p:nvPr/>
        </p:nvSpPr>
        <p:spPr>
          <a:xfrm rot="0">
            <a:off x="254000" y="20193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833329313" name="Text">
    </p:cNvPr>
          <p:cNvSpPr>
            <a:spLocks noGrp="1"/>
          </p:cNvSpPr>
          <p:nvPr/>
        </p:nvSpPr>
        <p:spPr>
          <a:xfrm rot="0">
            <a:off x="1333500" y="20193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670396435" name="Text">
    </p:cNvPr>
          <p:cNvSpPr>
            <a:spLocks noGrp="1"/>
          </p:cNvSpPr>
          <p:nvPr/>
        </p:nvSpPr>
        <p:spPr>
          <a:xfrm rot="0">
            <a:off x="2222500" y="20193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653670883" name="Text">
    </p:cNvPr>
          <p:cNvSpPr>
            <a:spLocks noGrp="1"/>
          </p:cNvSpPr>
          <p:nvPr/>
        </p:nvSpPr>
        <p:spPr>
          <a:xfrm rot="0">
            <a:off x="3060700" y="2019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513171107" name="Text">
    </p:cNvPr>
          <p:cNvSpPr>
            <a:spLocks noGrp="1"/>
          </p:cNvSpPr>
          <p:nvPr/>
        </p:nvSpPr>
        <p:spPr>
          <a:xfrm rot="0">
            <a:off x="3987800" y="2019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572468997" name="Text">
    </p:cNvPr>
          <p:cNvSpPr>
            <a:spLocks noGrp="1"/>
          </p:cNvSpPr>
          <p:nvPr/>
        </p:nvSpPr>
        <p:spPr>
          <a:xfrm rot="0">
            <a:off x="4914900" y="20193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759694019" name="Text">
    </p:cNvPr>
          <p:cNvSpPr>
            <a:spLocks noGrp="1"/>
          </p:cNvSpPr>
          <p:nvPr/>
        </p:nvSpPr>
        <p:spPr>
          <a:xfrm rot="0">
            <a:off x="5829300" y="2019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387095918" name="Text">
    </p:cNvPr>
          <p:cNvSpPr>
            <a:spLocks noGrp="1"/>
          </p:cNvSpPr>
          <p:nvPr/>
        </p:nvSpPr>
        <p:spPr>
          <a:xfrm rot="0">
            <a:off x="254000" y="25527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11</a:t>
            </a:r>
          </a:p>
        </p:txBody>
      </p:sp>
      <p:sp>
        <p:nvSpPr>
          <p:cNvPr id="1986105641" name="Text">
    </p:cNvPr>
          <p:cNvSpPr>
            <a:spLocks noGrp="1"/>
          </p:cNvSpPr>
          <p:nvPr/>
        </p:nvSpPr>
        <p:spPr>
          <a:xfrm rot="0">
            <a:off x="1333500" y="25527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Rede</a:t>
            </a:r>
          </a:p>
        </p:txBody>
      </p:sp>
      <p:sp>
        <p:nvSpPr>
          <p:cNvPr id="2139182966" name="Text">
    </p:cNvPr>
          <p:cNvSpPr>
            <a:spLocks noGrp="1"/>
          </p:cNvSpPr>
          <p:nvPr/>
        </p:nvSpPr>
        <p:spPr>
          <a:xfrm rot="0">
            <a:off x="2222500" y="25527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76891488" name="Text">
    </p:cNvPr>
          <p:cNvSpPr>
            <a:spLocks noGrp="1"/>
          </p:cNvSpPr>
          <p:nvPr/>
        </p:nvSpPr>
        <p:spPr>
          <a:xfrm rot="0">
            <a:off x="3060700" y="2552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677566969" name="Text">
    </p:cNvPr>
          <p:cNvSpPr>
            <a:spLocks noGrp="1"/>
          </p:cNvSpPr>
          <p:nvPr/>
        </p:nvSpPr>
        <p:spPr>
          <a:xfrm rot="0">
            <a:off x="3987800" y="2552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555246520" name="Text">
    </p:cNvPr>
          <p:cNvSpPr>
            <a:spLocks noGrp="1"/>
          </p:cNvSpPr>
          <p:nvPr/>
        </p:nvSpPr>
        <p:spPr>
          <a:xfrm rot="0">
            <a:off x="4914900" y="25527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211815425" name="Text">
    </p:cNvPr>
          <p:cNvSpPr>
            <a:spLocks noGrp="1"/>
          </p:cNvSpPr>
          <p:nvPr/>
        </p:nvSpPr>
        <p:spPr>
          <a:xfrm rot="0">
            <a:off x="5829300" y="255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246939827" name="Text">
    </p:cNvPr>
          <p:cNvSpPr>
            <a:spLocks noGrp="1"/>
          </p:cNvSpPr>
          <p:nvPr/>
        </p:nvSpPr>
        <p:spPr>
          <a:xfrm rot="0">
            <a:off x="254000" y="30861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379266385" name="Text">
    </p:cNvPr>
          <p:cNvSpPr>
            <a:spLocks noGrp="1"/>
          </p:cNvSpPr>
          <p:nvPr/>
        </p:nvSpPr>
        <p:spPr>
          <a:xfrm rot="0">
            <a:off x="1333500" y="30861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1391646977" name="Text">
    </p:cNvPr>
          <p:cNvSpPr>
            <a:spLocks noGrp="1"/>
          </p:cNvSpPr>
          <p:nvPr/>
        </p:nvSpPr>
        <p:spPr>
          <a:xfrm rot="0">
            <a:off x="2222500" y="30861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166342962" name="Text">
    </p:cNvPr>
          <p:cNvSpPr>
            <a:spLocks noGrp="1"/>
          </p:cNvSpPr>
          <p:nvPr/>
        </p:nvSpPr>
        <p:spPr>
          <a:xfrm rot="0">
            <a:off x="3060700" y="3086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495432518" name="Text">
    </p:cNvPr>
          <p:cNvSpPr>
            <a:spLocks noGrp="1"/>
          </p:cNvSpPr>
          <p:nvPr/>
        </p:nvSpPr>
        <p:spPr>
          <a:xfrm rot="0">
            <a:off x="3987800" y="3086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940230607" name="Text">
    </p:cNvPr>
          <p:cNvSpPr>
            <a:spLocks noGrp="1"/>
          </p:cNvSpPr>
          <p:nvPr/>
        </p:nvSpPr>
        <p:spPr>
          <a:xfrm rot="0">
            <a:off x="4914900" y="30861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271137223" name="Text">
    </p:cNvPr>
          <p:cNvSpPr>
            <a:spLocks noGrp="1"/>
          </p:cNvSpPr>
          <p:nvPr/>
        </p:nvSpPr>
        <p:spPr>
          <a:xfrm rot="0">
            <a:off x="5829300" y="308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835986605" name="Text">
    </p:cNvPr>
          <p:cNvSpPr>
            <a:spLocks noGrp="1"/>
          </p:cNvSpPr>
          <p:nvPr/>
        </p:nvSpPr>
        <p:spPr>
          <a:xfrm rot="0">
            <a:off x="254000" y="36195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588851561" name="Text">
    </p:cNvPr>
          <p:cNvSpPr>
            <a:spLocks noGrp="1"/>
          </p:cNvSpPr>
          <p:nvPr/>
        </p:nvSpPr>
        <p:spPr>
          <a:xfrm rot="0">
            <a:off x="1333500" y="36195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2016518929" name="Text">
    </p:cNvPr>
          <p:cNvSpPr>
            <a:spLocks noGrp="1"/>
          </p:cNvSpPr>
          <p:nvPr/>
        </p:nvSpPr>
        <p:spPr>
          <a:xfrm rot="0">
            <a:off x="2222500" y="36195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46722749" name="Text">
    </p:cNvPr>
          <p:cNvSpPr>
            <a:spLocks noGrp="1"/>
          </p:cNvSpPr>
          <p:nvPr/>
        </p:nvSpPr>
        <p:spPr>
          <a:xfrm rot="0">
            <a:off x="3060700" y="3619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437711288" name="Text">
    </p:cNvPr>
          <p:cNvSpPr>
            <a:spLocks noGrp="1"/>
          </p:cNvSpPr>
          <p:nvPr/>
        </p:nvSpPr>
        <p:spPr>
          <a:xfrm rot="0">
            <a:off x="3987800" y="3619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27621372" name="Text">
    </p:cNvPr>
          <p:cNvSpPr>
            <a:spLocks noGrp="1"/>
          </p:cNvSpPr>
          <p:nvPr/>
        </p:nvSpPr>
        <p:spPr>
          <a:xfrm rot="0">
            <a:off x="4914900" y="36195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743719498" name="Text">
    </p:cNvPr>
          <p:cNvSpPr>
            <a:spLocks noGrp="1"/>
          </p:cNvSpPr>
          <p:nvPr/>
        </p:nvSpPr>
        <p:spPr>
          <a:xfrm rot="0">
            <a:off x="5829300" y="3619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2131755924" name="Text">
    </p:cNvPr>
          <p:cNvSpPr>
            <a:spLocks noGrp="1"/>
          </p:cNvSpPr>
          <p:nvPr/>
        </p:nvSpPr>
        <p:spPr>
          <a:xfrm rot="0">
            <a:off x="254000" y="4152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952131767" name="Text">
    </p:cNvPr>
          <p:cNvSpPr>
            <a:spLocks noGrp="1"/>
          </p:cNvSpPr>
          <p:nvPr/>
        </p:nvSpPr>
        <p:spPr>
          <a:xfrm rot="0">
            <a:off x="1333500" y="4152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223449103" name="Text">
    </p:cNvPr>
          <p:cNvSpPr>
            <a:spLocks noGrp="1"/>
          </p:cNvSpPr>
          <p:nvPr/>
        </p:nvSpPr>
        <p:spPr>
          <a:xfrm rot="0">
            <a:off x="2222500" y="4152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707659165" name="Text">
    </p:cNvPr>
          <p:cNvSpPr>
            <a:spLocks noGrp="1"/>
          </p:cNvSpPr>
          <p:nvPr/>
        </p:nvSpPr>
        <p:spPr>
          <a:xfrm rot="0">
            <a:off x="3060700" y="4152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656127647" name="Text">
    </p:cNvPr>
          <p:cNvSpPr>
            <a:spLocks noGrp="1"/>
          </p:cNvSpPr>
          <p:nvPr/>
        </p:nvSpPr>
        <p:spPr>
          <a:xfrm rot="0">
            <a:off x="3987800" y="4152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001814362" name="Text">
    </p:cNvPr>
          <p:cNvSpPr>
            <a:spLocks noGrp="1"/>
          </p:cNvSpPr>
          <p:nvPr/>
        </p:nvSpPr>
        <p:spPr>
          <a:xfrm rot="0">
            <a:off x="4914900" y="4152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222189654" name="Text">
    </p:cNvPr>
          <p:cNvSpPr>
            <a:spLocks noGrp="1"/>
          </p:cNvSpPr>
          <p:nvPr/>
        </p:nvSpPr>
        <p:spPr>
          <a:xfrm rot="0">
            <a:off x="5829300" y="4152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660431223" name="Text">
    </p:cNvPr>
          <p:cNvSpPr>
            <a:spLocks noGrp="1"/>
          </p:cNvSpPr>
          <p:nvPr/>
        </p:nvSpPr>
        <p:spPr>
          <a:xfrm rot="0">
            <a:off x="254000" y="46863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1672077265" name="Text">
    </p:cNvPr>
          <p:cNvSpPr>
            <a:spLocks noGrp="1"/>
          </p:cNvSpPr>
          <p:nvPr/>
        </p:nvSpPr>
        <p:spPr>
          <a:xfrm rot="0">
            <a:off x="1333500" y="46863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631588213" name="Text">
    </p:cNvPr>
          <p:cNvSpPr>
            <a:spLocks noGrp="1"/>
          </p:cNvSpPr>
          <p:nvPr/>
        </p:nvSpPr>
        <p:spPr>
          <a:xfrm rot="0">
            <a:off x="2222500" y="46863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91428770" name="Text">
    </p:cNvPr>
          <p:cNvSpPr>
            <a:spLocks noGrp="1"/>
          </p:cNvSpPr>
          <p:nvPr/>
        </p:nvSpPr>
        <p:spPr>
          <a:xfrm rot="0">
            <a:off x="3060700" y="4686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192529785" name="Text">
    </p:cNvPr>
          <p:cNvSpPr>
            <a:spLocks noGrp="1"/>
          </p:cNvSpPr>
          <p:nvPr/>
        </p:nvSpPr>
        <p:spPr>
          <a:xfrm rot="0">
            <a:off x="3987800" y="4686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383219044" name="Text">
    </p:cNvPr>
          <p:cNvSpPr>
            <a:spLocks noGrp="1"/>
          </p:cNvSpPr>
          <p:nvPr/>
        </p:nvSpPr>
        <p:spPr>
          <a:xfrm rot="0">
            <a:off x="4914900" y="46863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459015155" name="Text">
    </p:cNvPr>
          <p:cNvSpPr>
            <a:spLocks noGrp="1"/>
          </p:cNvSpPr>
          <p:nvPr/>
        </p:nvSpPr>
        <p:spPr>
          <a:xfrm rot="0">
            <a:off x="5829300" y="4686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906450061" name="Text">
    </p:cNvPr>
          <p:cNvSpPr>
            <a:spLocks noGrp="1"/>
          </p:cNvSpPr>
          <p:nvPr/>
        </p:nvSpPr>
        <p:spPr>
          <a:xfrm rot="0">
            <a:off x="254000" y="52197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12</a:t>
            </a:r>
          </a:p>
        </p:txBody>
      </p:sp>
      <p:sp>
        <p:nvSpPr>
          <p:cNvPr id="457183409" name="Text">
    </p:cNvPr>
          <p:cNvSpPr>
            <a:spLocks noGrp="1"/>
          </p:cNvSpPr>
          <p:nvPr/>
        </p:nvSpPr>
        <p:spPr>
          <a:xfrm rot="0">
            <a:off x="1333500" y="52197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PC</a:t>
            </a:r>
          </a:p>
        </p:txBody>
      </p:sp>
      <p:sp>
        <p:nvSpPr>
          <p:cNvPr id="185066097" name="Text">
    </p:cNvPr>
          <p:cNvSpPr>
            <a:spLocks noGrp="1"/>
          </p:cNvSpPr>
          <p:nvPr/>
        </p:nvSpPr>
        <p:spPr>
          <a:xfrm rot="0">
            <a:off x="2222500" y="52197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849571423" name="Text">
    </p:cNvPr>
          <p:cNvSpPr>
            <a:spLocks noGrp="1"/>
          </p:cNvSpPr>
          <p:nvPr/>
        </p:nvSpPr>
        <p:spPr>
          <a:xfrm rot="0">
            <a:off x="3060700" y="5219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8137458" name="Text">
    </p:cNvPr>
          <p:cNvSpPr>
            <a:spLocks noGrp="1"/>
          </p:cNvSpPr>
          <p:nvPr/>
        </p:nvSpPr>
        <p:spPr>
          <a:xfrm rot="0">
            <a:off x="3987800" y="5219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827642312" name="Text">
    </p:cNvPr>
          <p:cNvSpPr>
            <a:spLocks noGrp="1"/>
          </p:cNvSpPr>
          <p:nvPr/>
        </p:nvSpPr>
        <p:spPr>
          <a:xfrm rot="0">
            <a:off x="4914900" y="52197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725734743" name="Text">
    </p:cNvPr>
          <p:cNvSpPr>
            <a:spLocks noGrp="1"/>
          </p:cNvSpPr>
          <p:nvPr/>
        </p:nvSpPr>
        <p:spPr>
          <a:xfrm rot="0">
            <a:off x="5829300" y="5219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509689219" name="Text">
    </p:cNvPr>
          <p:cNvSpPr>
            <a:spLocks noGrp="1"/>
          </p:cNvSpPr>
          <p:nvPr/>
        </p:nvSpPr>
        <p:spPr>
          <a:xfrm rot="0">
            <a:off x="254000" y="57531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34435850" name="Text">
    </p:cNvPr>
          <p:cNvSpPr>
            <a:spLocks noGrp="1"/>
          </p:cNvSpPr>
          <p:nvPr/>
        </p:nvSpPr>
        <p:spPr>
          <a:xfrm rot="0">
            <a:off x="1333500" y="57531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1090229907" name="Text">
    </p:cNvPr>
          <p:cNvSpPr>
            <a:spLocks noGrp="1"/>
          </p:cNvSpPr>
          <p:nvPr/>
        </p:nvSpPr>
        <p:spPr>
          <a:xfrm rot="0">
            <a:off x="2222500" y="57531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1163570745" name="Text">
    </p:cNvPr>
          <p:cNvSpPr>
            <a:spLocks noGrp="1"/>
          </p:cNvSpPr>
          <p:nvPr/>
        </p:nvSpPr>
        <p:spPr>
          <a:xfrm rot="0">
            <a:off x="3060700" y="5753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147421633" name="Text">
    </p:cNvPr>
          <p:cNvSpPr>
            <a:spLocks noGrp="1"/>
          </p:cNvSpPr>
          <p:nvPr/>
        </p:nvSpPr>
        <p:spPr>
          <a:xfrm rot="0">
            <a:off x="3987800" y="57531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312235771" name="Text">
    </p:cNvPr>
          <p:cNvSpPr>
            <a:spLocks noGrp="1"/>
          </p:cNvSpPr>
          <p:nvPr/>
        </p:nvSpPr>
        <p:spPr>
          <a:xfrm rot="0">
            <a:off x="4914900" y="57531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444053576" name="Text">
    </p:cNvPr>
          <p:cNvSpPr>
            <a:spLocks noGrp="1"/>
          </p:cNvSpPr>
          <p:nvPr/>
        </p:nvSpPr>
        <p:spPr>
          <a:xfrm rot="0">
            <a:off x="5829300" y="5753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1495757085" name="Text">
    </p:cNvPr>
          <p:cNvSpPr>
            <a:spLocks noGrp="1"/>
          </p:cNvSpPr>
          <p:nvPr/>
        </p:nvSpPr>
        <p:spPr>
          <a:xfrm rot="0">
            <a:off x="254000" y="62865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745755813" name="Text">
    </p:cNvPr>
          <p:cNvSpPr>
            <a:spLocks noGrp="1"/>
          </p:cNvSpPr>
          <p:nvPr/>
        </p:nvSpPr>
        <p:spPr>
          <a:xfrm rot="0">
            <a:off x="1333500" y="62865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1203385199" name="Text">
    </p:cNvPr>
          <p:cNvSpPr>
            <a:spLocks noGrp="1"/>
          </p:cNvSpPr>
          <p:nvPr/>
        </p:nvSpPr>
        <p:spPr>
          <a:xfrm rot="0">
            <a:off x="2222500" y="62865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294052147" name="Text">
    </p:cNvPr>
          <p:cNvSpPr>
            <a:spLocks noGrp="1"/>
          </p:cNvSpPr>
          <p:nvPr/>
        </p:nvSpPr>
        <p:spPr>
          <a:xfrm rot="0">
            <a:off x="3060700" y="6286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774562882" name="Text">
    </p:cNvPr>
          <p:cNvSpPr>
            <a:spLocks noGrp="1"/>
          </p:cNvSpPr>
          <p:nvPr/>
        </p:nvSpPr>
        <p:spPr>
          <a:xfrm rot="0">
            <a:off x="3987800" y="62865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32489660" name="Text">
    </p:cNvPr>
          <p:cNvSpPr>
            <a:spLocks noGrp="1"/>
          </p:cNvSpPr>
          <p:nvPr/>
        </p:nvSpPr>
        <p:spPr>
          <a:xfrm rot="0">
            <a:off x="4914900" y="62865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592869282" name="Text">
    </p:cNvPr>
          <p:cNvSpPr>
            <a:spLocks noGrp="1"/>
          </p:cNvSpPr>
          <p:nvPr/>
        </p:nvSpPr>
        <p:spPr>
          <a:xfrm rot="0">
            <a:off x="5829300" y="6286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29900494" name="Text">
    </p:cNvPr>
          <p:cNvSpPr>
            <a:spLocks noGrp="1"/>
          </p:cNvSpPr>
          <p:nvPr/>
        </p:nvSpPr>
        <p:spPr>
          <a:xfrm rot="0">
            <a:off x="254000" y="68199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26429260" name="Text">
    </p:cNvPr>
          <p:cNvSpPr>
            <a:spLocks noGrp="1"/>
          </p:cNvSpPr>
          <p:nvPr/>
        </p:nvSpPr>
        <p:spPr>
          <a:xfrm rot="0">
            <a:off x="1333500" y="68199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1814941538" name="Text">
    </p:cNvPr>
          <p:cNvSpPr>
            <a:spLocks noGrp="1"/>
          </p:cNvSpPr>
          <p:nvPr/>
        </p:nvSpPr>
        <p:spPr>
          <a:xfrm rot="0">
            <a:off x="2222500" y="68199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864707178" name="Text">
    </p:cNvPr>
          <p:cNvSpPr>
            <a:spLocks noGrp="1"/>
          </p:cNvSpPr>
          <p:nvPr/>
        </p:nvSpPr>
        <p:spPr>
          <a:xfrm rot="0">
            <a:off x="3060700" y="6819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111701397" name="Text">
    </p:cNvPr>
          <p:cNvSpPr>
            <a:spLocks noGrp="1"/>
          </p:cNvSpPr>
          <p:nvPr/>
        </p:nvSpPr>
        <p:spPr>
          <a:xfrm rot="0">
            <a:off x="3987800" y="68199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1257650479" name="Text">
    </p:cNvPr>
          <p:cNvSpPr>
            <a:spLocks noGrp="1"/>
          </p:cNvSpPr>
          <p:nvPr/>
        </p:nvSpPr>
        <p:spPr>
          <a:xfrm rot="0">
            <a:off x="4914900" y="68199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797546779" name="Text">
    </p:cNvPr>
          <p:cNvSpPr>
            <a:spLocks noGrp="1"/>
          </p:cNvSpPr>
          <p:nvPr/>
        </p:nvSpPr>
        <p:spPr>
          <a:xfrm rot="0">
            <a:off x="5829300" y="6819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568768657" name="Text">
    </p:cNvPr>
          <p:cNvSpPr>
            <a:spLocks noGrp="1"/>
          </p:cNvSpPr>
          <p:nvPr/>
        </p:nvSpPr>
        <p:spPr>
          <a:xfrm rot="0">
            <a:off x="254000" y="73533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845105402" name="Text">
    </p:cNvPr>
          <p:cNvSpPr>
            <a:spLocks noGrp="1"/>
          </p:cNvSpPr>
          <p:nvPr/>
        </p:nvSpPr>
        <p:spPr>
          <a:xfrm rot="0">
            <a:off x="1333500" y="73533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229650156" name="Text">
    </p:cNvPr>
          <p:cNvSpPr>
            <a:spLocks noGrp="1"/>
          </p:cNvSpPr>
          <p:nvPr/>
        </p:nvSpPr>
        <p:spPr>
          <a:xfrm rot="0">
            <a:off x="2222500" y="73533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702058233" name="Text">
    </p:cNvPr>
          <p:cNvSpPr>
            <a:spLocks noGrp="1"/>
          </p:cNvSpPr>
          <p:nvPr/>
        </p:nvSpPr>
        <p:spPr>
          <a:xfrm rot="0">
            <a:off x="3060700" y="7353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17565413" name="Text">
    </p:cNvPr>
          <p:cNvSpPr>
            <a:spLocks noGrp="1"/>
          </p:cNvSpPr>
          <p:nvPr/>
        </p:nvSpPr>
        <p:spPr>
          <a:xfrm rot="0">
            <a:off x="3987800" y="73533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250224028" name="Text">
    </p:cNvPr>
          <p:cNvSpPr>
            <a:spLocks noGrp="1"/>
          </p:cNvSpPr>
          <p:nvPr/>
        </p:nvSpPr>
        <p:spPr>
          <a:xfrm rot="0">
            <a:off x="4914900" y="73533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742257770" name="Text">
    </p:cNvPr>
          <p:cNvSpPr>
            <a:spLocks noGrp="1"/>
          </p:cNvSpPr>
          <p:nvPr/>
        </p:nvSpPr>
        <p:spPr>
          <a:xfrm rot="0">
            <a:off x="5829300" y="7353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  <p:sp>
        <p:nvSpPr>
          <p:cNvPr id="393834967" name="Text">
    </p:cNvPr>
          <p:cNvSpPr>
            <a:spLocks noGrp="1"/>
          </p:cNvSpPr>
          <p:nvPr/>
        </p:nvSpPr>
        <p:spPr>
          <a:xfrm rot="0">
            <a:off x="254000" y="7886700"/>
            <a:ext cx="1079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Chamado 13</a:t>
            </a:r>
          </a:p>
        </p:txBody>
      </p:sp>
      <p:sp>
        <p:nvSpPr>
          <p:cNvPr id="639690315" name="Text">
    </p:cNvPr>
          <p:cNvSpPr>
            <a:spLocks noGrp="1"/>
          </p:cNvSpPr>
          <p:nvPr/>
        </p:nvSpPr>
        <p:spPr>
          <a:xfrm rot="0">
            <a:off x="1333500" y="7886700"/>
            <a:ext cx="889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Problema Note</a:t>
            </a:r>
          </a:p>
        </p:txBody>
      </p:sp>
      <p:sp>
        <p:nvSpPr>
          <p:cNvPr id="971987323" name="Text">
    </p:cNvPr>
          <p:cNvSpPr>
            <a:spLocks noGrp="1"/>
          </p:cNvSpPr>
          <p:nvPr/>
        </p:nvSpPr>
        <p:spPr>
          <a:xfrm rot="0">
            <a:off x="2222500" y="7886700"/>
            <a:ext cx="838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06/12/11 01:</a:t>
            </a:r>
          </a:p>
        </p:txBody>
      </p:sp>
      <p:sp>
        <p:nvSpPr>
          <p:cNvPr id="282834932" name="Text">
    </p:cNvPr>
          <p:cNvSpPr>
            <a:spLocks noGrp="1"/>
          </p:cNvSpPr>
          <p:nvPr/>
        </p:nvSpPr>
        <p:spPr>
          <a:xfrm rot="0">
            <a:off x="3060700" y="7886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null</a:t>
            </a:r>
          </a:p>
        </p:txBody>
      </p:sp>
      <p:sp>
        <p:nvSpPr>
          <p:cNvPr id="1225391313" name="Text">
    </p:cNvPr>
          <p:cNvSpPr>
            <a:spLocks noGrp="1"/>
          </p:cNvSpPr>
          <p:nvPr/>
        </p:nvSpPr>
        <p:spPr>
          <a:xfrm rot="0">
            <a:off x="3987800" y="7886700"/>
            <a:ext cx="9271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07/12/11 00:</a:t>
            </a:r>
          </a:p>
        </p:txBody>
      </p:sp>
      <p:sp>
        <p:nvSpPr>
          <p:cNvPr id="783622861" name="Text">
    </p:cNvPr>
          <p:cNvSpPr>
            <a:spLocks noGrp="1"/>
          </p:cNvSpPr>
          <p:nvPr/>
        </p:nvSpPr>
        <p:spPr>
          <a:xfrm rot="0">
            <a:off x="4914900" y="7886700"/>
            <a:ext cx="9144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80</a:t>
            </a:r>
          </a:p>
        </p:txBody>
      </p:sp>
      <p:sp>
        <p:nvSpPr>
          <p:cNvPr id="1979701423" name="Text">
    </p:cNvPr>
          <p:cNvSpPr>
            <a:spLocks noGrp="1"/>
          </p:cNvSpPr>
          <p:nvPr/>
        </p:nvSpPr>
        <p:spPr>
          <a:xfrm rot="0">
            <a:off x="5829300" y="7886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Usuario da Silva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