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48846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22007" b="0"/>
          </a:stretch>
        </p:blipFill>
        <p:spPr>
          <a:xfrm>
            <a:off x="266700" y="317500"/>
            <a:ext cx="6578600" cy="977900"/>
          </a:xfrm>
          <a:prstGeom prst="rect">
            <a:avLst/>
          </a:prstGeom>
        </p:spPr>
      </p:pic>
      <p:sp>
        <p:nvSpPr>
          <p:cNvPr id="7542910" name="Text">
    </p:cNvPr>
          <p:cNvSpPr>
            <a:spLocks noGrp="1"/>
          </p:cNvSpPr>
          <p:nvPr/>
        </p:nvSpPr>
        <p:spPr>
          <a:xfrm rot="0">
            <a:off x="266700" y="1739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Titulo</a:t>
            </a:r>
          </a:p>
        </p:txBody>
      </p:sp>
      <p:sp>
        <p:nvSpPr>
          <p:cNvPr id="72153197" name="Text">
    </p:cNvPr>
          <p:cNvSpPr>
            <a:spLocks noGrp="1"/>
          </p:cNvSpPr>
          <p:nvPr/>
        </p:nvSpPr>
        <p:spPr>
          <a:xfrm rot="0">
            <a:off x="1536700" y="17399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Status</a:t>
            </a:r>
          </a:p>
        </p:txBody>
      </p:sp>
      <p:sp>
        <p:nvSpPr>
          <p:cNvPr id="1498005071" name="Text">
    </p:cNvPr>
          <p:cNvSpPr>
            <a:spLocks noGrp="1"/>
          </p:cNvSpPr>
          <p:nvPr/>
        </p:nvSpPr>
        <p:spPr>
          <a:xfrm rot="0">
            <a:off x="2654300" y="1739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</a:t>
            </a:r>
          </a:p>
        </p:txBody>
      </p:sp>
      <p:sp>
        <p:nvSpPr>
          <p:cNvPr id="2020434516" name="Text">
    </p:cNvPr>
          <p:cNvSpPr>
            <a:spLocks noGrp="1"/>
          </p:cNvSpPr>
          <p:nvPr/>
        </p:nvSpPr>
        <p:spPr>
          <a:xfrm rot="0">
            <a:off x="3924300" y="1739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Tempo</a:t>
            </a:r>
          </a:p>
        </p:txBody>
      </p:sp>
      <p:sp>
        <p:nvSpPr>
          <p:cNvPr id="1431484048" name="Text">
    </p:cNvPr>
          <p:cNvSpPr>
            <a:spLocks noGrp="1"/>
          </p:cNvSpPr>
          <p:nvPr/>
        </p:nvSpPr>
        <p:spPr>
          <a:xfrm rot="0">
            <a:off x="4762500" y="17399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Usuario</a:t>
            </a:r>
          </a:p>
        </p:txBody>
      </p:sp>
      <p:sp>
        <p:nvSpPr>
          <p:cNvPr id="693097395" name="Text">
    </p:cNvPr>
          <p:cNvSpPr>
            <a:spLocks noGrp="1"/>
          </p:cNvSpPr>
          <p:nvPr/>
        </p:nvSpPr>
        <p:spPr>
          <a:xfrm rot="0">
            <a:off x="2654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936616437" name="Text">
    </p:cNvPr>
          <p:cNvSpPr>
            <a:spLocks noGrp="1"/>
          </p:cNvSpPr>
          <p:nvPr/>
        </p:nvSpPr>
        <p:spPr>
          <a:xfrm rot="0">
            <a:off x="1536700" y="20574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Novo</a:t>
            </a:r>
          </a:p>
        </p:txBody>
      </p:sp>
      <p:sp>
        <p:nvSpPr>
          <p:cNvPr id="1401338393" name="Text">
    </p:cNvPr>
          <p:cNvSpPr>
            <a:spLocks noGrp="1"/>
          </p:cNvSpPr>
          <p:nvPr/>
        </p:nvSpPr>
        <p:spPr>
          <a:xfrm rot="0">
            <a:off x="2667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1</a:t>
            </a:r>
          </a:p>
        </p:txBody>
      </p:sp>
      <p:sp>
        <p:nvSpPr>
          <p:cNvPr id="2033742380" name="Text">
    </p:cNvPr>
          <p:cNvSpPr>
            <a:spLocks noGrp="1"/>
          </p:cNvSpPr>
          <p:nvPr/>
        </p:nvSpPr>
        <p:spPr>
          <a:xfrm rot="0">
            <a:off x="3924300" y="20574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4.0</a:t>
            </a:r>
          </a:p>
        </p:txBody>
      </p:sp>
      <p:sp>
        <p:nvSpPr>
          <p:cNvPr id="1602528757" name="Text">
    </p:cNvPr>
          <p:cNvSpPr>
            <a:spLocks noGrp="1"/>
          </p:cNvSpPr>
          <p:nvPr/>
        </p:nvSpPr>
        <p:spPr>
          <a:xfrm rot="0">
            <a:off x="4762500" y="20574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2108401872" name="Text">
    </p:cNvPr>
          <p:cNvSpPr>
            <a:spLocks noGrp="1"/>
          </p:cNvSpPr>
          <p:nvPr/>
        </p:nvSpPr>
        <p:spPr>
          <a:xfrm rot="0">
            <a:off x="2654300" y="2349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631638982" name="Text">
    </p:cNvPr>
          <p:cNvSpPr>
            <a:spLocks noGrp="1"/>
          </p:cNvSpPr>
          <p:nvPr/>
        </p:nvSpPr>
        <p:spPr>
          <a:xfrm rot="0">
            <a:off x="1536700" y="23495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Novo</a:t>
            </a:r>
          </a:p>
        </p:txBody>
      </p:sp>
      <p:sp>
        <p:nvSpPr>
          <p:cNvPr id="1522103845" name="Text">
    </p:cNvPr>
          <p:cNvSpPr>
            <a:spLocks noGrp="1"/>
          </p:cNvSpPr>
          <p:nvPr/>
        </p:nvSpPr>
        <p:spPr>
          <a:xfrm rot="0">
            <a:off x="266700" y="2349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1</a:t>
            </a:r>
          </a:p>
        </p:txBody>
      </p:sp>
      <p:sp>
        <p:nvSpPr>
          <p:cNvPr id="469413798" name="Text">
    </p:cNvPr>
          <p:cNvSpPr>
            <a:spLocks noGrp="1"/>
          </p:cNvSpPr>
          <p:nvPr/>
        </p:nvSpPr>
        <p:spPr>
          <a:xfrm rot="0">
            <a:off x="3924300" y="23495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2.0</a:t>
            </a:r>
          </a:p>
        </p:txBody>
      </p:sp>
      <p:sp>
        <p:nvSpPr>
          <p:cNvPr id="1530732858" name="Text">
    </p:cNvPr>
          <p:cNvSpPr>
            <a:spLocks noGrp="1"/>
          </p:cNvSpPr>
          <p:nvPr/>
        </p:nvSpPr>
        <p:spPr>
          <a:xfrm rot="0">
            <a:off x="4762500" y="23495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157522789" name="Text">
    </p:cNvPr>
          <p:cNvSpPr>
            <a:spLocks noGrp="1"/>
          </p:cNvSpPr>
          <p:nvPr/>
        </p:nvSpPr>
        <p:spPr>
          <a:xfrm rot="0">
            <a:off x="26543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785661619" name="Text">
    </p:cNvPr>
          <p:cNvSpPr>
            <a:spLocks noGrp="1"/>
          </p:cNvSpPr>
          <p:nvPr/>
        </p:nvSpPr>
        <p:spPr>
          <a:xfrm rot="0">
            <a:off x="1536700" y="26416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Novo</a:t>
            </a:r>
          </a:p>
        </p:txBody>
      </p:sp>
      <p:sp>
        <p:nvSpPr>
          <p:cNvPr id="1246412180" name="Text">
    </p:cNvPr>
          <p:cNvSpPr>
            <a:spLocks noGrp="1"/>
          </p:cNvSpPr>
          <p:nvPr/>
        </p:nvSpPr>
        <p:spPr>
          <a:xfrm rot="0">
            <a:off x="2667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1</a:t>
            </a:r>
          </a:p>
        </p:txBody>
      </p:sp>
      <p:sp>
        <p:nvSpPr>
          <p:cNvPr id="1839778768" name="Text">
    </p:cNvPr>
          <p:cNvSpPr>
            <a:spLocks noGrp="1"/>
          </p:cNvSpPr>
          <p:nvPr/>
        </p:nvSpPr>
        <p:spPr>
          <a:xfrm rot="0">
            <a:off x="3924300" y="2641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2.4</a:t>
            </a:r>
          </a:p>
        </p:txBody>
      </p:sp>
      <p:sp>
        <p:nvSpPr>
          <p:cNvPr id="1692204270" name="Text">
    </p:cNvPr>
          <p:cNvSpPr>
            <a:spLocks noGrp="1"/>
          </p:cNvSpPr>
          <p:nvPr/>
        </p:nvSpPr>
        <p:spPr>
          <a:xfrm rot="0">
            <a:off x="4762500" y="26416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1751228669" name="Text">
    </p:cNvPr>
          <p:cNvSpPr>
            <a:spLocks noGrp="1"/>
          </p:cNvSpPr>
          <p:nvPr/>
        </p:nvSpPr>
        <p:spPr>
          <a:xfrm rot="0">
            <a:off x="2654300" y="2933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636857748" name="Text">
    </p:cNvPr>
          <p:cNvSpPr>
            <a:spLocks noGrp="1"/>
          </p:cNvSpPr>
          <p:nvPr/>
        </p:nvSpPr>
        <p:spPr>
          <a:xfrm rot="0">
            <a:off x="1536700" y="29337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Novo</a:t>
            </a:r>
          </a:p>
        </p:txBody>
      </p:sp>
      <p:sp>
        <p:nvSpPr>
          <p:cNvPr id="1402652566" name="Text">
    </p:cNvPr>
          <p:cNvSpPr>
            <a:spLocks noGrp="1"/>
          </p:cNvSpPr>
          <p:nvPr/>
        </p:nvSpPr>
        <p:spPr>
          <a:xfrm rot="0">
            <a:off x="266700" y="2933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1</a:t>
            </a:r>
          </a:p>
        </p:txBody>
      </p:sp>
      <p:sp>
        <p:nvSpPr>
          <p:cNvPr id="1453683643" name="Text">
    </p:cNvPr>
          <p:cNvSpPr>
            <a:spLocks noGrp="1"/>
          </p:cNvSpPr>
          <p:nvPr/>
        </p:nvSpPr>
        <p:spPr>
          <a:xfrm rot="0">
            <a:off x="3924300" y="29337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3.1</a:t>
            </a:r>
          </a:p>
        </p:txBody>
      </p:sp>
      <p:sp>
        <p:nvSpPr>
          <p:cNvPr id="139535982" name="Text">
    </p:cNvPr>
          <p:cNvSpPr>
            <a:spLocks noGrp="1"/>
          </p:cNvSpPr>
          <p:nvPr/>
        </p:nvSpPr>
        <p:spPr>
          <a:xfrm rot="0">
            <a:off x="4762500" y="29337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129106950" name="Text">
    </p:cNvPr>
          <p:cNvSpPr>
            <a:spLocks noGrp="1"/>
          </p:cNvSpPr>
          <p:nvPr/>
        </p:nvSpPr>
        <p:spPr>
          <a:xfrm rot="0">
            <a:off x="2654300" y="322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942025180" name="Text">
    </p:cNvPr>
          <p:cNvSpPr>
            <a:spLocks noGrp="1"/>
          </p:cNvSpPr>
          <p:nvPr/>
        </p:nvSpPr>
        <p:spPr>
          <a:xfrm rot="0">
            <a:off x="1536700" y="32258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Atribuido</a:t>
            </a:r>
          </a:p>
        </p:txBody>
      </p:sp>
      <p:sp>
        <p:nvSpPr>
          <p:cNvPr id="1367754576" name="Text">
    </p:cNvPr>
          <p:cNvSpPr>
            <a:spLocks noGrp="1"/>
          </p:cNvSpPr>
          <p:nvPr/>
        </p:nvSpPr>
        <p:spPr>
          <a:xfrm rot="0">
            <a:off x="266700" y="322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2</a:t>
            </a:r>
          </a:p>
        </p:txBody>
      </p:sp>
      <p:sp>
        <p:nvSpPr>
          <p:cNvPr id="1186201344" name="Text">
    </p:cNvPr>
          <p:cNvSpPr>
            <a:spLocks noGrp="1"/>
          </p:cNvSpPr>
          <p:nvPr/>
        </p:nvSpPr>
        <p:spPr>
          <a:xfrm rot="0">
            <a:off x="3924300" y="32258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7.0</a:t>
            </a:r>
          </a:p>
        </p:txBody>
      </p:sp>
      <p:sp>
        <p:nvSpPr>
          <p:cNvPr id="1395293507" name="Text">
    </p:cNvPr>
          <p:cNvSpPr>
            <a:spLocks noGrp="1"/>
          </p:cNvSpPr>
          <p:nvPr/>
        </p:nvSpPr>
        <p:spPr>
          <a:xfrm rot="0">
            <a:off x="4762500" y="32258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176546909" name="Text">
    </p:cNvPr>
          <p:cNvSpPr>
            <a:spLocks noGrp="1"/>
          </p:cNvSpPr>
          <p:nvPr/>
        </p:nvSpPr>
        <p:spPr>
          <a:xfrm rot="0">
            <a:off x="2654300" y="3517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548983056" name="Text">
    </p:cNvPr>
          <p:cNvSpPr>
            <a:spLocks noGrp="1"/>
          </p:cNvSpPr>
          <p:nvPr/>
        </p:nvSpPr>
        <p:spPr>
          <a:xfrm rot="0">
            <a:off x="1536700" y="35179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Atribuido</a:t>
            </a:r>
          </a:p>
        </p:txBody>
      </p:sp>
      <p:sp>
        <p:nvSpPr>
          <p:cNvPr id="1961453258" name="Text">
    </p:cNvPr>
          <p:cNvSpPr>
            <a:spLocks noGrp="1"/>
          </p:cNvSpPr>
          <p:nvPr/>
        </p:nvSpPr>
        <p:spPr>
          <a:xfrm rot="0">
            <a:off x="266700" y="3517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2</a:t>
            </a:r>
          </a:p>
        </p:txBody>
      </p:sp>
      <p:sp>
        <p:nvSpPr>
          <p:cNvPr id="123442109" name="Text">
    </p:cNvPr>
          <p:cNvSpPr>
            <a:spLocks noGrp="1"/>
          </p:cNvSpPr>
          <p:nvPr/>
        </p:nvSpPr>
        <p:spPr>
          <a:xfrm rot="0">
            <a:off x="3924300" y="3517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1.3</a:t>
            </a:r>
          </a:p>
        </p:txBody>
      </p:sp>
      <p:sp>
        <p:nvSpPr>
          <p:cNvPr id="222322961" name="Text">
    </p:cNvPr>
          <p:cNvSpPr>
            <a:spLocks noGrp="1"/>
          </p:cNvSpPr>
          <p:nvPr/>
        </p:nvSpPr>
        <p:spPr>
          <a:xfrm rot="0">
            <a:off x="4762500" y="35179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2107943394" name="Text">
    </p:cNvPr>
          <p:cNvSpPr>
            <a:spLocks noGrp="1"/>
          </p:cNvSpPr>
          <p:nvPr/>
        </p:nvSpPr>
        <p:spPr>
          <a:xfrm rot="0">
            <a:off x="26543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166898399" name="Text">
    </p:cNvPr>
          <p:cNvSpPr>
            <a:spLocks noGrp="1"/>
          </p:cNvSpPr>
          <p:nvPr/>
        </p:nvSpPr>
        <p:spPr>
          <a:xfrm rot="0">
            <a:off x="1536700" y="38100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Em Andamento</a:t>
            </a:r>
          </a:p>
        </p:txBody>
      </p:sp>
      <p:sp>
        <p:nvSpPr>
          <p:cNvPr id="1240727589" name="Text">
    </p:cNvPr>
          <p:cNvSpPr>
            <a:spLocks noGrp="1"/>
          </p:cNvSpPr>
          <p:nvPr/>
        </p:nvSpPr>
        <p:spPr>
          <a:xfrm rot="0">
            <a:off x="266700" y="3810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3</a:t>
            </a:r>
          </a:p>
        </p:txBody>
      </p:sp>
      <p:sp>
        <p:nvSpPr>
          <p:cNvPr id="842375953" name="Text">
    </p:cNvPr>
          <p:cNvSpPr>
            <a:spLocks noGrp="1"/>
          </p:cNvSpPr>
          <p:nvPr/>
        </p:nvSpPr>
        <p:spPr>
          <a:xfrm rot="0">
            <a:off x="3924300" y="38100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5.4</a:t>
            </a:r>
          </a:p>
        </p:txBody>
      </p:sp>
      <p:sp>
        <p:nvSpPr>
          <p:cNvPr id="1600441047" name="Text">
    </p:cNvPr>
          <p:cNvSpPr>
            <a:spLocks noGrp="1"/>
          </p:cNvSpPr>
          <p:nvPr/>
        </p:nvSpPr>
        <p:spPr>
          <a:xfrm rot="0">
            <a:off x="4762500" y="38100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1379998254" name="Text">
    </p:cNvPr>
          <p:cNvSpPr>
            <a:spLocks noGrp="1"/>
          </p:cNvSpPr>
          <p:nvPr/>
        </p:nvSpPr>
        <p:spPr>
          <a:xfrm rot="0">
            <a:off x="2654300" y="410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807267378" name="Text">
    </p:cNvPr>
          <p:cNvSpPr>
            <a:spLocks noGrp="1"/>
          </p:cNvSpPr>
          <p:nvPr/>
        </p:nvSpPr>
        <p:spPr>
          <a:xfrm rot="0">
            <a:off x="1536700" y="41021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Em Andamento</a:t>
            </a:r>
          </a:p>
        </p:txBody>
      </p:sp>
      <p:sp>
        <p:nvSpPr>
          <p:cNvPr id="2088623947" name="Text">
    </p:cNvPr>
          <p:cNvSpPr>
            <a:spLocks noGrp="1"/>
          </p:cNvSpPr>
          <p:nvPr/>
        </p:nvSpPr>
        <p:spPr>
          <a:xfrm rot="0">
            <a:off x="266700" y="410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3</a:t>
            </a:r>
          </a:p>
        </p:txBody>
      </p:sp>
      <p:sp>
        <p:nvSpPr>
          <p:cNvPr id="734983367" name="Text">
    </p:cNvPr>
          <p:cNvSpPr>
            <a:spLocks noGrp="1"/>
          </p:cNvSpPr>
          <p:nvPr/>
        </p:nvSpPr>
        <p:spPr>
          <a:xfrm rot="0">
            <a:off x="3924300" y="41021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1.0</a:t>
            </a:r>
          </a:p>
        </p:txBody>
      </p:sp>
      <p:sp>
        <p:nvSpPr>
          <p:cNvPr id="539511625" name="Text">
    </p:cNvPr>
          <p:cNvSpPr>
            <a:spLocks noGrp="1"/>
          </p:cNvSpPr>
          <p:nvPr/>
        </p:nvSpPr>
        <p:spPr>
          <a:xfrm rot="0">
            <a:off x="4762500" y="41021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895923741" name="Text">
    </p:cNvPr>
          <p:cNvSpPr>
            <a:spLocks noGrp="1"/>
          </p:cNvSpPr>
          <p:nvPr/>
        </p:nvSpPr>
        <p:spPr>
          <a:xfrm rot="0">
            <a:off x="26543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1782465870" name="Text">
    </p:cNvPr>
          <p:cNvSpPr>
            <a:spLocks noGrp="1"/>
          </p:cNvSpPr>
          <p:nvPr/>
        </p:nvSpPr>
        <p:spPr>
          <a:xfrm rot="0">
            <a:off x="1536700" y="43942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Em Andamento</a:t>
            </a:r>
          </a:p>
        </p:txBody>
      </p:sp>
      <p:sp>
        <p:nvSpPr>
          <p:cNvPr id="507001440" name="Text">
    </p:cNvPr>
          <p:cNvSpPr>
            <a:spLocks noGrp="1"/>
          </p:cNvSpPr>
          <p:nvPr/>
        </p:nvSpPr>
        <p:spPr>
          <a:xfrm rot="0">
            <a:off x="266700" y="4394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4</a:t>
            </a:r>
          </a:p>
        </p:txBody>
      </p:sp>
      <p:sp>
        <p:nvSpPr>
          <p:cNvPr id="2105574431" name="Text">
    </p:cNvPr>
          <p:cNvSpPr>
            <a:spLocks noGrp="1"/>
          </p:cNvSpPr>
          <p:nvPr/>
        </p:nvSpPr>
        <p:spPr>
          <a:xfrm rot="0">
            <a:off x="3924300" y="4394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2.0</a:t>
            </a:r>
          </a:p>
        </p:txBody>
      </p:sp>
      <p:sp>
        <p:nvSpPr>
          <p:cNvPr id="6442904" name="Text">
    </p:cNvPr>
          <p:cNvSpPr>
            <a:spLocks noGrp="1"/>
          </p:cNvSpPr>
          <p:nvPr/>
        </p:nvSpPr>
        <p:spPr>
          <a:xfrm rot="0">
            <a:off x="4762500" y="43942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  <p:sp>
        <p:nvSpPr>
          <p:cNvPr id="911705178" name="Text">
    </p:cNvPr>
          <p:cNvSpPr>
            <a:spLocks noGrp="1"/>
          </p:cNvSpPr>
          <p:nvPr/>
        </p:nvSpPr>
        <p:spPr>
          <a:xfrm rot="0">
            <a:off x="2654300" y="468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00:00</a:t>
            </a:r>
          </a:p>
        </p:txBody>
      </p:sp>
      <p:sp>
        <p:nvSpPr>
          <p:cNvPr id="733105301" name="Text">
    </p:cNvPr>
          <p:cNvSpPr>
            <a:spLocks noGrp="1"/>
          </p:cNvSpPr>
          <p:nvPr/>
        </p:nvSpPr>
        <p:spPr>
          <a:xfrm rot="0">
            <a:off x="1536700" y="4686300"/>
            <a:ext cx="11176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Em Andamento</a:t>
            </a:r>
          </a:p>
        </p:txBody>
      </p:sp>
      <p:sp>
        <p:nvSpPr>
          <p:cNvPr id="1187111068" name="Text">
    </p:cNvPr>
          <p:cNvSpPr>
            <a:spLocks noGrp="1"/>
          </p:cNvSpPr>
          <p:nvPr/>
        </p:nvSpPr>
        <p:spPr>
          <a:xfrm rot="0">
            <a:off x="266700" y="468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Chamado 4</a:t>
            </a:r>
          </a:p>
        </p:txBody>
      </p:sp>
      <p:sp>
        <p:nvSpPr>
          <p:cNvPr id="1652639246" name="Text">
    </p:cNvPr>
          <p:cNvSpPr>
            <a:spLocks noGrp="1"/>
          </p:cNvSpPr>
          <p:nvPr/>
        </p:nvSpPr>
        <p:spPr>
          <a:xfrm rot="0">
            <a:off x="3924300" y="46863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3.0</a:t>
            </a:r>
          </a:p>
        </p:txBody>
      </p:sp>
      <p:sp>
        <p:nvSpPr>
          <p:cNvPr id="354317224" name="Text">
    </p:cNvPr>
          <p:cNvSpPr>
            <a:spLocks noGrp="1"/>
          </p:cNvSpPr>
          <p:nvPr/>
        </p:nvSpPr>
        <p:spPr>
          <a:xfrm rot="0">
            <a:off x="4762500" y="4686300"/>
            <a:ext cx="2082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Administrador da Silva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