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DB99-798D-44F3-8A7E-078D11A21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6C28-1DB0-445C-9D59-E52014D9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0771-01B6-458B-A762-2F561736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1F86-1932-4686-8427-F934272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5B49-50EE-4518-A463-6BBD378D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EAEA-B981-446B-9E8C-6BA099A0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BFE41-65BD-4EF1-A06A-95776B3C3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806B-D8BA-4A18-9071-AAB0729E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3356-774D-4D81-97CD-47EB74F1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5F80-7E41-4EF5-B09C-06BD197B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4882-6FC7-484F-8915-3018FFDC6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F68E6-374E-477E-9134-D9875FE7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A458-A4F8-40BF-B40C-68ED3B77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3B8F-B9F1-44C9-9B87-BF81D64D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482F-9395-4A6F-B8DD-851F605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AE8E-072E-4BE8-9FF9-82748F19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7081-8051-4A15-81B3-25FF984E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7FB6-0407-40B2-994A-C64FFD4E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A056-6B54-4FC8-B757-49F18F1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0382-CC70-4259-8F88-3A796708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E134-755A-4748-B31F-C8C31658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27E2C-3379-4E55-8FF1-6CB522CD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B508-28EF-459E-A0E7-062AC157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553B-EA86-4051-AB19-2CF7295A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0C40-DA94-4DE2-8EA8-A81E0D25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C776-796B-4134-89C8-AA972229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C24C-98CB-449F-80F9-9955E5BFF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D948C-CC94-477B-9F13-4AC97CAE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311E-9004-47D8-8110-0A48297C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05F6-F533-4A09-904E-961B7B7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DB57-E83A-49A7-A087-070B650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2710-E025-4AC5-B489-86166D60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109FF-CC1E-4840-A98B-B5EF78BE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771EE-6E1E-4B34-988E-9F42F4C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D036B-A2E3-4F71-B4FE-30891A84B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C98A2-2411-42B0-8EAB-18CEBBCFA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E7304-0ECF-453F-8254-4C7E2DA8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1246D-CA4E-4267-AAB7-2E369C16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C4C47-E4B5-48DB-8DBE-EED4F969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6BF6-615D-4B0A-8E98-B7B5CE78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C844C-C6D2-4B26-9814-E481720D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FFB4F-A5B3-482F-9504-FD285339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6DA05-C418-452E-8FBD-E4F780C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6BFFD-CCEA-4BC0-B0CD-CCA24C00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5D068-B07E-4C4D-9F8A-0AFB1694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43AAA-89D9-4C70-A55F-C2EA5495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8783-3F5A-45EA-9E0F-36EC8D7B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42D1-21F3-414D-B24C-BA8D9759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76241-B5E7-45D4-9D25-7248E372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459A2-6D74-4DBF-8DE8-61715F50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DD612-92FC-4776-8987-15C2FAF7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43E4-97C2-4EA4-A973-3A8857D4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2F43-3A3A-4538-A36C-2D765C37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B8FF2-A822-43B7-9B76-14AD07B08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4983-BF2C-424F-A4A1-A6BDDEA4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C214-D587-4A2F-AABD-79FB2129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5DC26-F3CF-4F4D-92BE-ECABF76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9F7-C51F-498E-B0C5-4914587E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F9D7B-E0FB-4588-BA74-D89AB6C2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1BF7-5DB9-4526-A595-4498019E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6C2B-4782-46F7-9528-4D0D0ECFE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2-FF55-4085-8C03-AA558013CF6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AE57-0903-476E-BDF9-35AE82ABB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5438-E6E6-4BFA-987C-0136E288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0F6-AC38-4F32-9485-A597D1B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2DE-BFCC-4495-A97B-D823CC9A2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2E920-19A4-4C47-844A-CDC266570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8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2024-03-20T01:28:36Z</dcterms:created>
  <dcterms:modified xsi:type="dcterms:W3CDTF">2024-03-20T01:29:04Z</dcterms:modified>
</cp:coreProperties>
</file>