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embeddedFontLs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BD2F3E-BA7A-432D-BDE4-31A7C25B9343}">
  <a:tblStyle styleId="{CDBD2F3E-BA7A-432D-BDE4-31A7C25B93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60F573-3439-44AE-B5A3-555CDDE69E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6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69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84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432275"/>
            <a:ext cx="60414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592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29450" y="256550"/>
            <a:ext cx="4612225" cy="4607125"/>
            <a:chOff x="329450" y="256550"/>
            <a:chExt cx="4612225" cy="46071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422325" y="256550"/>
              <a:ext cx="519350" cy="68400"/>
              <a:chOff x="4422325" y="332750"/>
              <a:chExt cx="519350" cy="684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42232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647800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7327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5400000">
              <a:off x="103975" y="4569800"/>
              <a:ext cx="519350" cy="68400"/>
              <a:chOff x="4422325" y="332750"/>
              <a:chExt cx="519350" cy="68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442232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647800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7327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92475" y="-386999"/>
            <a:ext cx="9496261" cy="6509048"/>
            <a:chOff x="292475" y="-386999"/>
            <a:chExt cx="9496261" cy="6509048"/>
          </a:xfrm>
        </p:grpSpPr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92475" y="-386999"/>
              <a:ext cx="841500" cy="84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3700" y="4439474"/>
              <a:ext cx="1682575" cy="168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9000004">
              <a:off x="8716750" y="165825"/>
              <a:ext cx="906150" cy="906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3921099" y="2269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713225" y="2269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713225" y="16956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3921100" y="16956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7191225" y="-770076"/>
            <a:ext cx="2826048" cy="5824697"/>
            <a:chOff x="7191225" y="-770076"/>
            <a:chExt cx="2826048" cy="5824697"/>
          </a:xfrm>
        </p:grpSpPr>
        <p:pic>
          <p:nvPicPr>
            <p:cNvPr id="44" name="Google Shape;4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91225" y="-770076"/>
              <a:ext cx="1682575" cy="168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367085">
              <a:off x="8460427" y="3497775"/>
              <a:ext cx="1383149" cy="1383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5"/>
          <p:cNvSpPr/>
          <p:nvPr/>
        </p:nvSpPr>
        <p:spPr>
          <a:xfrm>
            <a:off x="-1238275" y="116245"/>
            <a:ext cx="1599000" cy="331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" name="Google Shape;47;p5"/>
          <p:cNvGrpSpPr/>
          <p:nvPr/>
        </p:nvGrpSpPr>
        <p:grpSpPr>
          <a:xfrm>
            <a:off x="4074550" y="4757625"/>
            <a:ext cx="519350" cy="68400"/>
            <a:chOff x="4422325" y="332750"/>
            <a:chExt cx="519350" cy="68400"/>
          </a:xfrm>
        </p:grpSpPr>
        <p:sp>
          <p:nvSpPr>
            <p:cNvPr id="48" name="Google Shape;48;p5"/>
            <p:cNvSpPr/>
            <p:nvPr/>
          </p:nvSpPr>
          <p:spPr>
            <a:xfrm>
              <a:off x="4422325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647800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873275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329450" y="235875"/>
            <a:ext cx="7958075" cy="4627800"/>
            <a:chOff x="329450" y="235875"/>
            <a:chExt cx="7958075" cy="4627800"/>
          </a:xfrm>
        </p:grpSpPr>
        <p:grpSp>
          <p:nvGrpSpPr>
            <p:cNvPr id="82" name="Google Shape;82;p8"/>
            <p:cNvGrpSpPr/>
            <p:nvPr/>
          </p:nvGrpSpPr>
          <p:grpSpPr>
            <a:xfrm>
              <a:off x="7768175" y="235875"/>
              <a:ext cx="519350" cy="68400"/>
              <a:chOff x="4422325" y="332750"/>
              <a:chExt cx="519350" cy="68400"/>
            </a:xfrm>
          </p:grpSpPr>
          <p:sp>
            <p:nvSpPr>
              <p:cNvPr id="83" name="Google Shape;83;p8"/>
              <p:cNvSpPr/>
              <p:nvPr/>
            </p:nvSpPr>
            <p:spPr>
              <a:xfrm>
                <a:off x="442232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4647800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487327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 rot="5400000">
              <a:off x="103975" y="4569800"/>
              <a:ext cx="519350" cy="68400"/>
              <a:chOff x="4422325" y="332750"/>
              <a:chExt cx="519350" cy="68400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442232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4647800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4873275" y="332750"/>
                <a:ext cx="68400" cy="68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90" name="Google Shape;90;p8"/>
          <p:cNvGrpSpPr/>
          <p:nvPr/>
        </p:nvGrpSpPr>
        <p:grpSpPr>
          <a:xfrm>
            <a:off x="1726050" y="-386999"/>
            <a:ext cx="8586224" cy="6281486"/>
            <a:chOff x="1726050" y="-386999"/>
            <a:chExt cx="8586224" cy="6281486"/>
          </a:xfrm>
        </p:grpSpPr>
        <p:pic>
          <p:nvPicPr>
            <p:cNvPr id="91" name="Google Shape;91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1726050" y="-386999"/>
              <a:ext cx="841500" cy="84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29700" y="1718824"/>
              <a:ext cx="1682575" cy="168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9000004">
              <a:off x="6244100" y="4822500"/>
              <a:ext cx="906150" cy="906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-372950" y="1612651"/>
            <a:ext cx="10429979" cy="3175002"/>
            <a:chOff x="-372950" y="1612651"/>
            <a:chExt cx="10429979" cy="3175002"/>
          </a:xfrm>
        </p:grpSpPr>
        <p:pic>
          <p:nvPicPr>
            <p:cNvPr id="98" name="Google Shape;9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372950" y="1612651"/>
              <a:ext cx="841500" cy="84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457177">
              <a:off x="8512426" y="3243050"/>
              <a:ext cx="1383149" cy="13831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9"/>
          <p:cNvGrpSpPr/>
          <p:nvPr/>
        </p:nvGrpSpPr>
        <p:grpSpPr>
          <a:xfrm>
            <a:off x="7967200" y="242225"/>
            <a:ext cx="1599000" cy="484170"/>
            <a:chOff x="7118225" y="3265375"/>
            <a:chExt cx="1599000" cy="484170"/>
          </a:xfrm>
        </p:grpSpPr>
        <p:sp>
          <p:nvSpPr>
            <p:cNvPr id="101" name="Google Shape;101;p9"/>
            <p:cNvSpPr/>
            <p:nvPr/>
          </p:nvSpPr>
          <p:spPr>
            <a:xfrm>
              <a:off x="7118225" y="3417745"/>
              <a:ext cx="1599000" cy="3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118225" y="3265375"/>
              <a:ext cx="1599000" cy="3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1"/>
          <p:cNvGrpSpPr/>
          <p:nvPr/>
        </p:nvGrpSpPr>
        <p:grpSpPr>
          <a:xfrm>
            <a:off x="8667250" y="483975"/>
            <a:ext cx="1599000" cy="484170"/>
            <a:chOff x="7042025" y="4324300"/>
            <a:chExt cx="1599000" cy="484170"/>
          </a:xfrm>
        </p:grpSpPr>
        <p:sp>
          <p:nvSpPr>
            <p:cNvPr id="265" name="Google Shape;265;p21"/>
            <p:cNvSpPr/>
            <p:nvPr/>
          </p:nvSpPr>
          <p:spPr>
            <a:xfrm>
              <a:off x="7042025" y="4476670"/>
              <a:ext cx="1599000" cy="3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7042025" y="4324300"/>
              <a:ext cx="1599000" cy="3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7" name="Google Shape;267;p21"/>
          <p:cNvGrpSpPr/>
          <p:nvPr/>
        </p:nvGrpSpPr>
        <p:grpSpPr>
          <a:xfrm>
            <a:off x="-457654" y="1646420"/>
            <a:ext cx="9446115" cy="4553841"/>
            <a:chOff x="-457654" y="1646420"/>
            <a:chExt cx="9446115" cy="4553841"/>
          </a:xfrm>
        </p:grpSpPr>
        <p:pic>
          <p:nvPicPr>
            <p:cNvPr id="268" name="Google Shape;268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9900002">
              <a:off x="-361194" y="1742880"/>
              <a:ext cx="858391" cy="8583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800001">
              <a:off x="7352176" y="4563976"/>
              <a:ext cx="1383151" cy="13831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21"/>
          <p:cNvGrpSpPr/>
          <p:nvPr/>
        </p:nvGrpSpPr>
        <p:grpSpPr>
          <a:xfrm rot="5400000">
            <a:off x="207275" y="4310125"/>
            <a:ext cx="519350" cy="68400"/>
            <a:chOff x="4422325" y="332750"/>
            <a:chExt cx="519350" cy="68400"/>
          </a:xfrm>
        </p:grpSpPr>
        <p:sp>
          <p:nvSpPr>
            <p:cNvPr id="271" name="Google Shape;271;p21"/>
            <p:cNvSpPr/>
            <p:nvPr/>
          </p:nvSpPr>
          <p:spPr>
            <a:xfrm>
              <a:off x="4422325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647800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4873275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2"/>
          <p:cNvGrpSpPr/>
          <p:nvPr/>
        </p:nvGrpSpPr>
        <p:grpSpPr>
          <a:xfrm>
            <a:off x="-479273" y="-110219"/>
            <a:ext cx="10191953" cy="4447101"/>
            <a:chOff x="-479273" y="-110219"/>
            <a:chExt cx="10191953" cy="4447101"/>
          </a:xfrm>
        </p:grpSpPr>
        <p:pic>
          <p:nvPicPr>
            <p:cNvPr id="276" name="Google Shape;27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4551634">
              <a:off x="-389251" y="-20174"/>
              <a:ext cx="841501" cy="84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031711">
              <a:off x="8649549" y="3273750"/>
              <a:ext cx="906151" cy="9061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22"/>
          <p:cNvGrpSpPr/>
          <p:nvPr/>
        </p:nvGrpSpPr>
        <p:grpSpPr>
          <a:xfrm>
            <a:off x="3199475" y="4837475"/>
            <a:ext cx="519350" cy="68400"/>
            <a:chOff x="4422325" y="332750"/>
            <a:chExt cx="519350" cy="68400"/>
          </a:xfrm>
        </p:grpSpPr>
        <p:sp>
          <p:nvSpPr>
            <p:cNvPr id="279" name="Google Shape;279;p22"/>
            <p:cNvSpPr/>
            <p:nvPr/>
          </p:nvSpPr>
          <p:spPr>
            <a:xfrm>
              <a:off x="4422325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4647800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4873275" y="332750"/>
              <a:ext cx="68400" cy="68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8B487EB-91DD-4522-828B-B20801708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9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E681BE-0C3E-4B93-8C08-E3107CE78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0" t="10713" r="6279" b="7944"/>
          <a:stretch/>
        </p:blipFill>
        <p:spPr>
          <a:xfrm>
            <a:off x="2913888" y="1146308"/>
            <a:ext cx="3121152" cy="2850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Ideia Principal</a:t>
            </a:r>
            <a:endParaRPr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2"/>
          </p:nvPr>
        </p:nvSpPr>
        <p:spPr>
          <a:xfrm>
            <a:off x="713225" y="2269349"/>
            <a:ext cx="6947664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Contexto: Sua própria produção.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Desafio Atual: Falta de precisão e controle contínuo no processo de fabricação.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Solução: Um app integrado com Arduíno que monitora e controla cada etapa da produção de cerveja.</a:t>
            </a:r>
            <a:endParaRPr sz="1400" dirty="0"/>
          </a:p>
        </p:txBody>
      </p:sp>
      <p:sp>
        <p:nvSpPr>
          <p:cNvPr id="361" name="Google Shape;361;p31"/>
          <p:cNvSpPr txBox="1">
            <a:spLocks noGrp="1"/>
          </p:cNvSpPr>
          <p:nvPr>
            <p:ph type="subTitle" idx="3"/>
          </p:nvPr>
        </p:nvSpPr>
        <p:spPr>
          <a:xfrm>
            <a:off x="720000" y="1448884"/>
            <a:ext cx="3930059" cy="392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produção de cerveja artesanal</a:t>
            </a:r>
            <a:endParaRPr dirty="0"/>
          </a:p>
        </p:txBody>
      </p:sp>
      <p:pic>
        <p:nvPicPr>
          <p:cNvPr id="7" name="Google Shape;298;p26">
            <a:extLst>
              <a:ext uri="{FF2B5EF4-FFF2-40B4-BE49-F238E27FC236}">
                <a16:creationId xmlns:a16="http://schemas.microsoft.com/office/drawing/2014/main" id="{1062AA30-CFD2-480F-80FA-F6447FF36D0C}"/>
              </a:ext>
            </a:extLst>
          </p:cNvPr>
          <p:cNvPicPr preferRelativeResize="0"/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9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40037" y="4126623"/>
            <a:ext cx="1383150" cy="138315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Tecnologia</a:t>
            </a:r>
            <a:endParaRPr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1"/>
          </p:nvPr>
        </p:nvSpPr>
        <p:spPr>
          <a:xfrm>
            <a:off x="720000" y="1323232"/>
            <a:ext cx="6126849" cy="259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Arduíno: Captação dos dados dos sensores: temperatura e controle das bombas.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App: Interface que exibe dados capturados e permite o monitoramento e alterações no processo.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Análise de Dados: Relatórios sobre o desempenho e qualidade da produção.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Controle Automático: Ajustes automáticos e manuais das bombas de líquidos.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7" name="Google Shape;298;p26">
            <a:extLst>
              <a:ext uri="{FF2B5EF4-FFF2-40B4-BE49-F238E27FC236}">
                <a16:creationId xmlns:a16="http://schemas.microsoft.com/office/drawing/2014/main" id="{1062AA30-CFD2-480F-80FA-F6447FF36D0C}"/>
              </a:ext>
            </a:extLst>
          </p:cNvPr>
          <p:cNvPicPr preferRelativeResize="0"/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40037" y="4126623"/>
            <a:ext cx="1383150" cy="138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2694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Próximos passos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3AF32C-9D32-42FF-93C4-CF11423471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9999" y="2033140"/>
            <a:ext cx="63242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Qualidade: Aprimorar e manter constante o padrão de produção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Praticidade: Controle e monitoramento precisos mesmo a distância.</a:t>
            </a:r>
          </a:p>
        </p:txBody>
      </p:sp>
      <p:pic>
        <p:nvPicPr>
          <p:cNvPr id="7" name="Google Shape;298;p26">
            <a:extLst>
              <a:ext uri="{FF2B5EF4-FFF2-40B4-BE49-F238E27FC236}">
                <a16:creationId xmlns:a16="http://schemas.microsoft.com/office/drawing/2014/main" id="{1062AA30-CFD2-480F-80FA-F6447FF36D0C}"/>
              </a:ext>
            </a:extLst>
          </p:cNvPr>
          <p:cNvPicPr preferRelativeResize="0"/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9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40037" y="4126623"/>
            <a:ext cx="1383150" cy="138315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1769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3AF32C-9D32-42FF-93C4-CF11423471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679738"/>
            <a:ext cx="15016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 dirty="0">
                <a:solidFill>
                  <a:schemeClr val="tx1"/>
                </a:solidFill>
                <a:latin typeface="DM Sans" panose="020B0604020202020204" charset="0"/>
              </a:rPr>
              <a:t>André Guerra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 dirty="0">
              <a:solidFill>
                <a:schemeClr val="tx1"/>
              </a:solidFill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Vinicius Ávila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 dirty="0">
                <a:solidFill>
                  <a:schemeClr val="tx1"/>
                </a:solidFill>
                <a:latin typeface="DM Sans" panose="020B0604020202020204" charset="0"/>
              </a:rPr>
              <a:t>Vinicius Felipi</a:t>
            </a:r>
            <a:endParaRPr kumimoji="0" lang="pt-BR" altLang="pt-B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</p:txBody>
      </p:sp>
      <p:pic>
        <p:nvPicPr>
          <p:cNvPr id="7" name="Google Shape;298;p26">
            <a:extLst>
              <a:ext uri="{FF2B5EF4-FFF2-40B4-BE49-F238E27FC236}">
                <a16:creationId xmlns:a16="http://schemas.microsoft.com/office/drawing/2014/main" id="{1062AA30-CFD2-480F-80FA-F6447FF36D0C}"/>
              </a:ext>
            </a:extLst>
          </p:cNvPr>
          <p:cNvPicPr preferRelativeResize="0"/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9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40037" y="4126623"/>
            <a:ext cx="1383150" cy="138315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02443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1C1C1F"/>
    </a:lt1>
    <a:dk2>
      <a:srgbClr val="65C3E6"/>
    </a:dk2>
    <a:lt2>
      <a:srgbClr val="DD43AE"/>
    </a:lt2>
    <a:accent1>
      <a:srgbClr val="5C52A3"/>
    </a:accent1>
    <a:accent2>
      <a:srgbClr val="FFC863"/>
    </a:accent2>
    <a:accent3>
      <a:srgbClr val="F7CAD3"/>
    </a:accent3>
    <a:accent4>
      <a:srgbClr val="E6D4B1"/>
    </a:accent4>
    <a:accent5>
      <a:srgbClr val="FFFFFF"/>
    </a:accent5>
    <a:accent6>
      <a:srgbClr val="FFFFFF"/>
    </a:accent6>
    <a:hlink>
      <a:srgbClr val="FFFF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1C1C1F"/>
    </a:lt1>
    <a:dk2>
      <a:srgbClr val="65C3E6"/>
    </a:dk2>
    <a:lt2>
      <a:srgbClr val="DD43AE"/>
    </a:lt2>
    <a:accent1>
      <a:srgbClr val="5C52A3"/>
    </a:accent1>
    <a:accent2>
      <a:srgbClr val="FFC863"/>
    </a:accent2>
    <a:accent3>
      <a:srgbClr val="F7CAD3"/>
    </a:accent3>
    <a:accent4>
      <a:srgbClr val="E6D4B1"/>
    </a:accent4>
    <a:accent5>
      <a:srgbClr val="FFFFFF"/>
    </a:accent5>
    <a:accent6>
      <a:srgbClr val="FFFFFF"/>
    </a:accent6>
    <a:hlink>
      <a:srgbClr val="FFFF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1C1C1F"/>
    </a:lt1>
    <a:dk2>
      <a:srgbClr val="65C3E6"/>
    </a:dk2>
    <a:lt2>
      <a:srgbClr val="DD43AE"/>
    </a:lt2>
    <a:accent1>
      <a:srgbClr val="5C52A3"/>
    </a:accent1>
    <a:accent2>
      <a:srgbClr val="FFC863"/>
    </a:accent2>
    <a:accent3>
      <a:srgbClr val="F7CAD3"/>
    </a:accent3>
    <a:accent4>
      <a:srgbClr val="E6D4B1"/>
    </a:accent4>
    <a:accent5>
      <a:srgbClr val="FFFFFF"/>
    </a:accent5>
    <a:accent6>
      <a:srgbClr val="FFFFFF"/>
    </a:accent6>
    <a:hlink>
      <a:srgbClr val="FFFF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1C1C1F"/>
    </a:lt1>
    <a:dk2>
      <a:srgbClr val="65C3E6"/>
    </a:dk2>
    <a:lt2>
      <a:srgbClr val="DD43AE"/>
    </a:lt2>
    <a:accent1>
      <a:srgbClr val="5C52A3"/>
    </a:accent1>
    <a:accent2>
      <a:srgbClr val="FFC863"/>
    </a:accent2>
    <a:accent3>
      <a:srgbClr val="F7CAD3"/>
    </a:accent3>
    <a:accent4>
      <a:srgbClr val="E6D4B1"/>
    </a:accent4>
    <a:accent5>
      <a:srgbClr val="FFFFFF"/>
    </a:accent5>
    <a:accent6>
      <a:srgbClr val="FFFFF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130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Raleway</vt:lpstr>
      <vt:lpstr>Montserrat Medium</vt:lpstr>
      <vt:lpstr>Montserrat ExtraBold</vt:lpstr>
      <vt:lpstr>DM Sans</vt:lpstr>
      <vt:lpstr>Open Sans</vt:lpstr>
      <vt:lpstr>Design Inspiration Company Profile by Slidesgo</vt:lpstr>
      <vt:lpstr>PowerPoint Presentation</vt:lpstr>
      <vt:lpstr>Ideia Principal</vt:lpstr>
      <vt:lpstr>Tecnologia</vt:lpstr>
      <vt:lpstr>Próximos passos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Vinicius Felipi</cp:lastModifiedBy>
  <cp:revision>15</cp:revision>
  <dcterms:modified xsi:type="dcterms:W3CDTF">2024-06-06T02:19:45Z</dcterms:modified>
</cp:coreProperties>
</file>