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61" d="100"/>
          <a:sy n="61" d="100"/>
        </p:scale>
        <p:origin x="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648574"/>
            <a:ext cx="18288000" cy="2638425"/>
          </a:xfrm>
          <a:custGeom>
            <a:avLst/>
            <a:gdLst/>
            <a:ahLst/>
            <a:cxnLst/>
            <a:rect l="l" t="t" r="r" b="b"/>
            <a:pathLst>
              <a:path w="18288000" h="2638425">
                <a:moveTo>
                  <a:pt x="0" y="2638425"/>
                </a:moveTo>
                <a:lnTo>
                  <a:pt x="18288000" y="2638425"/>
                </a:lnTo>
                <a:lnTo>
                  <a:pt x="18288000" y="0"/>
                </a:lnTo>
                <a:lnTo>
                  <a:pt x="0" y="0"/>
                </a:lnTo>
                <a:lnTo>
                  <a:pt x="0" y="2638425"/>
                </a:lnTo>
                <a:close/>
              </a:path>
            </a:pathLst>
          </a:custGeom>
          <a:solidFill>
            <a:srgbClr val="006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7648575"/>
          </a:xfrm>
          <a:custGeom>
            <a:avLst/>
            <a:gdLst/>
            <a:ahLst/>
            <a:cxnLst/>
            <a:rect l="l" t="t" r="r" b="b"/>
            <a:pathLst>
              <a:path w="18288000" h="7648575">
                <a:moveTo>
                  <a:pt x="0" y="0"/>
                </a:moveTo>
                <a:lnTo>
                  <a:pt x="18288000" y="0"/>
                </a:lnTo>
                <a:lnTo>
                  <a:pt x="18288000" y="7648574"/>
                </a:lnTo>
                <a:lnTo>
                  <a:pt x="0" y="7648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006C84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006C84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006C84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006C84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‹n.º›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‹n.º›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5580" y="2360453"/>
            <a:ext cx="14396839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1" i="0">
                <a:solidFill>
                  <a:srgbClr val="006C84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5580" y="2360453"/>
            <a:ext cx="14396839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1" i="0">
                <a:solidFill>
                  <a:srgbClr val="006C84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‹n.º›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0"/>
              </a:spcBef>
            </a:pPr>
            <a:r>
              <a:rPr spc="565" dirty="0"/>
              <a:t>TORNANDO</a:t>
            </a:r>
            <a:r>
              <a:rPr spc="470" dirty="0"/>
              <a:t> </a:t>
            </a:r>
            <a:r>
              <a:rPr spc="490" dirty="0"/>
              <a:t>O</a:t>
            </a:r>
          </a:p>
          <a:p>
            <a:pPr algn="ctr">
              <a:lnSpc>
                <a:spcPct val="100000"/>
              </a:lnSpc>
              <a:spcBef>
                <a:spcPts val="1814"/>
              </a:spcBef>
            </a:pPr>
            <a:r>
              <a:rPr spc="620" dirty="0"/>
              <a:t>SAUDÁVEL</a:t>
            </a:r>
            <a:r>
              <a:rPr spc="430" dirty="0"/>
              <a:t> </a:t>
            </a:r>
            <a:r>
              <a:rPr spc="695" dirty="0"/>
              <a:t>ACESSÍVEL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5815" y="8361489"/>
            <a:ext cx="77958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i="1" spc="355" dirty="0">
                <a:solidFill>
                  <a:srgbClr val="99E164"/>
                </a:solidFill>
                <a:latin typeface="Book Antiqua"/>
                <a:cs typeface="Book Antiqua"/>
              </a:rPr>
              <a:t>BROTINHOS </a:t>
            </a:r>
            <a:r>
              <a:rPr sz="3950" i="1" spc="200" dirty="0">
                <a:solidFill>
                  <a:srgbClr val="99E164"/>
                </a:solidFill>
                <a:latin typeface="Book Antiqua"/>
                <a:cs typeface="Book Antiqua"/>
              </a:rPr>
              <a:t>DA </a:t>
            </a:r>
            <a:r>
              <a:rPr sz="3950" i="1" spc="330" dirty="0">
                <a:solidFill>
                  <a:srgbClr val="99E164"/>
                </a:solidFill>
                <a:latin typeface="Book Antiqua"/>
                <a:cs typeface="Book Antiqua"/>
              </a:rPr>
              <a:t>MÃE</a:t>
            </a:r>
            <a:r>
              <a:rPr sz="3950" i="1" spc="-320" dirty="0">
                <a:solidFill>
                  <a:srgbClr val="99E164"/>
                </a:solidFill>
                <a:latin typeface="Book Antiqua"/>
                <a:cs typeface="Book Antiqua"/>
              </a:rPr>
              <a:t> </a:t>
            </a:r>
            <a:r>
              <a:rPr sz="3950" i="1" spc="420" dirty="0">
                <a:solidFill>
                  <a:srgbClr val="99E164"/>
                </a:solidFill>
                <a:latin typeface="Book Antiqua"/>
                <a:cs typeface="Book Antiqua"/>
              </a:rPr>
              <a:t>TERRA</a:t>
            </a:r>
            <a:endParaRPr sz="39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8817" y="9458579"/>
            <a:ext cx="12509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565785" algn="l"/>
                <a:tab pos="863600" algn="l"/>
                <a:tab pos="1059180" algn="l"/>
              </a:tabLst>
            </a:pPr>
            <a:r>
              <a:rPr sz="1700" b="1" spc="125" dirty="0">
                <a:solidFill>
                  <a:srgbClr val="E1E8E3"/>
                </a:solidFill>
                <a:latin typeface="Lucida Sans"/>
                <a:cs typeface="Lucida Sans"/>
              </a:rPr>
              <a:t>K	</a:t>
            </a:r>
            <a:r>
              <a:rPr sz="1700" b="1" spc="-40" dirty="0">
                <a:solidFill>
                  <a:srgbClr val="E1E8E3"/>
                </a:solidFill>
                <a:latin typeface="Lucida Sans"/>
                <a:cs typeface="Lucida Sans"/>
              </a:rPr>
              <a:t>E	</a:t>
            </a:r>
            <a:r>
              <a:rPr sz="1700" b="1" spc="140" dirty="0">
                <a:solidFill>
                  <a:srgbClr val="E1E8E3"/>
                </a:solidFill>
                <a:latin typeface="Lucida Sans"/>
                <a:cs typeface="Lucida Sans"/>
              </a:rPr>
              <a:t>V	</a:t>
            </a:r>
            <a:r>
              <a:rPr sz="1700" b="1" spc="-45" dirty="0">
                <a:solidFill>
                  <a:srgbClr val="E1E8E3"/>
                </a:solidFill>
                <a:latin typeface="Lucida Sans"/>
                <a:cs typeface="Lucida Sans"/>
              </a:rPr>
              <a:t>I	</a:t>
            </a:r>
            <a:r>
              <a:rPr sz="1700" b="1" spc="95" dirty="0">
                <a:solidFill>
                  <a:srgbClr val="E1E8E3"/>
                </a:solidFill>
                <a:latin typeface="Lucida Sans"/>
                <a:cs typeface="Lucida Sans"/>
              </a:rPr>
              <a:t>N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1421" y="9458579"/>
            <a:ext cx="177927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  <a:tab pos="646430" algn="l"/>
                <a:tab pos="939800" algn="l"/>
                <a:tab pos="1135380" algn="l"/>
                <a:tab pos="1390015" algn="l"/>
                <a:tab pos="1640839" algn="l"/>
              </a:tabLst>
            </a:pPr>
            <a:r>
              <a:rPr sz="1700" b="1" spc="40" dirty="0">
                <a:solidFill>
                  <a:srgbClr val="E1E8E3"/>
                </a:solidFill>
                <a:latin typeface="Lucida Sans"/>
                <a:cs typeface="Lucida Sans"/>
              </a:rPr>
              <a:t>|	</a:t>
            </a:r>
            <a:r>
              <a:rPr sz="1700" b="1" spc="-165" dirty="0">
                <a:solidFill>
                  <a:srgbClr val="E1E8E3"/>
                </a:solidFill>
                <a:latin typeface="Lucida Sans"/>
                <a:cs typeface="Lucida Sans"/>
              </a:rPr>
              <a:t>T	</a:t>
            </a:r>
            <a:r>
              <a:rPr sz="1700" b="1" spc="-35" dirty="0">
                <a:solidFill>
                  <a:srgbClr val="E1E8E3"/>
                </a:solidFill>
                <a:latin typeface="Lucida Sans"/>
                <a:cs typeface="Lucida Sans"/>
              </a:rPr>
              <a:t>H	</a:t>
            </a:r>
            <a:r>
              <a:rPr sz="1700" b="1" spc="-45" dirty="0">
                <a:solidFill>
                  <a:srgbClr val="E1E8E3"/>
                </a:solidFill>
                <a:latin typeface="Lucida Sans"/>
                <a:cs typeface="Lucida Sans"/>
              </a:rPr>
              <a:t>I	</a:t>
            </a:r>
            <a:r>
              <a:rPr sz="1700" b="1" spc="-40" dirty="0">
                <a:solidFill>
                  <a:srgbClr val="E1E8E3"/>
                </a:solidFill>
                <a:latin typeface="Lucida Sans"/>
                <a:cs typeface="Lucida Sans"/>
              </a:rPr>
              <a:t>E	</a:t>
            </a:r>
            <a:r>
              <a:rPr sz="1700" b="1" spc="-30" dirty="0">
                <a:solidFill>
                  <a:srgbClr val="E1E8E3"/>
                </a:solidFill>
                <a:latin typeface="Lucida Sans"/>
                <a:cs typeface="Lucida Sans"/>
              </a:rPr>
              <a:t>L	</a:t>
            </a:r>
            <a:r>
              <a:rPr sz="1700" b="1" spc="-40" dirty="0">
                <a:solidFill>
                  <a:srgbClr val="E1E8E3"/>
                </a:solidFill>
                <a:latin typeface="Lucida Sans"/>
                <a:cs typeface="Lucida Sans"/>
              </a:rPr>
              <a:t>E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2513" y="9458579"/>
            <a:ext cx="193611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  <a:tab pos="721995" algn="l"/>
                <a:tab pos="917575" algn="l"/>
                <a:tab pos="1168400" algn="l"/>
                <a:tab pos="1426210" algn="l"/>
                <a:tab pos="1744980" algn="l"/>
              </a:tabLst>
            </a:pPr>
            <a:r>
              <a:rPr sz="1700" b="1" spc="40" dirty="0">
                <a:solidFill>
                  <a:srgbClr val="E1E8E3"/>
                </a:solidFill>
                <a:latin typeface="Lucida Sans"/>
                <a:cs typeface="Lucida Sans"/>
              </a:rPr>
              <a:t>|	</a:t>
            </a:r>
            <a:r>
              <a:rPr sz="1700" b="1" spc="60" dirty="0">
                <a:solidFill>
                  <a:srgbClr val="E1E8E3"/>
                </a:solidFill>
                <a:latin typeface="Lucida Sans"/>
                <a:cs typeface="Lucida Sans"/>
              </a:rPr>
              <a:t>M	</a:t>
            </a:r>
            <a:r>
              <a:rPr sz="1700" b="1" spc="-45" dirty="0">
                <a:solidFill>
                  <a:srgbClr val="E1E8E3"/>
                </a:solidFill>
                <a:latin typeface="Lucida Sans"/>
                <a:cs typeface="Lucida Sans"/>
              </a:rPr>
              <a:t>I	</a:t>
            </a:r>
            <a:r>
              <a:rPr sz="1700" b="1" spc="-30" dirty="0">
                <a:solidFill>
                  <a:srgbClr val="E1E8E3"/>
                </a:solidFill>
                <a:latin typeface="Lucida Sans"/>
                <a:cs typeface="Lucida Sans"/>
              </a:rPr>
              <a:t>L	</a:t>
            </a:r>
            <a:r>
              <a:rPr sz="1700" b="1" spc="-165" dirty="0">
                <a:solidFill>
                  <a:srgbClr val="E1E8E3"/>
                </a:solidFill>
                <a:latin typeface="Lucida Sans"/>
                <a:cs typeface="Lucida Sans"/>
              </a:rPr>
              <a:t>T	</a:t>
            </a:r>
            <a:r>
              <a:rPr sz="1700" b="1" spc="85" dirty="0">
                <a:solidFill>
                  <a:srgbClr val="E1E8E3"/>
                </a:solidFill>
                <a:latin typeface="Lucida Sans"/>
                <a:cs typeface="Lucida Sans"/>
              </a:rPr>
              <a:t>O	</a:t>
            </a:r>
            <a:r>
              <a:rPr sz="1700" b="1" spc="95" dirty="0">
                <a:solidFill>
                  <a:srgbClr val="E1E8E3"/>
                </a:solidFill>
                <a:latin typeface="Lucida Sans"/>
                <a:cs typeface="Lucida Sans"/>
              </a:rPr>
              <a:t>N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0321" y="9458579"/>
            <a:ext cx="23209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  <a:tab pos="687070" algn="l"/>
                <a:tab pos="882650" algn="l"/>
                <a:tab pos="1189990" algn="l"/>
                <a:tab pos="1385570" algn="l"/>
                <a:tab pos="1677035" algn="l"/>
                <a:tab pos="1872614" algn="l"/>
                <a:tab pos="2162175" algn="l"/>
              </a:tabLst>
            </a:pPr>
            <a:r>
              <a:rPr sz="1700" b="1" spc="40" dirty="0">
                <a:solidFill>
                  <a:srgbClr val="E1E8E3"/>
                </a:solidFill>
                <a:latin typeface="Lucida Sans"/>
                <a:cs typeface="Lucida Sans"/>
              </a:rPr>
              <a:t>|	</a:t>
            </a:r>
            <a:r>
              <a:rPr sz="1700" b="1" spc="140" dirty="0">
                <a:solidFill>
                  <a:srgbClr val="E1E8E3"/>
                </a:solidFill>
                <a:latin typeface="Lucida Sans"/>
                <a:cs typeface="Lucida Sans"/>
              </a:rPr>
              <a:t>V	</a:t>
            </a:r>
            <a:r>
              <a:rPr sz="1700" b="1" spc="-45" dirty="0">
                <a:solidFill>
                  <a:srgbClr val="E1E8E3"/>
                </a:solidFill>
                <a:latin typeface="Lucida Sans"/>
                <a:cs typeface="Lucida Sans"/>
              </a:rPr>
              <a:t>I	</a:t>
            </a:r>
            <a:r>
              <a:rPr sz="1700" b="1" spc="95" dirty="0">
                <a:solidFill>
                  <a:srgbClr val="E1E8E3"/>
                </a:solidFill>
                <a:latin typeface="Lucida Sans"/>
                <a:cs typeface="Lucida Sans"/>
              </a:rPr>
              <a:t>N	</a:t>
            </a:r>
            <a:r>
              <a:rPr sz="1700" b="1" spc="-45" dirty="0">
                <a:solidFill>
                  <a:srgbClr val="E1E8E3"/>
                </a:solidFill>
                <a:latin typeface="Lucida Sans"/>
                <a:cs typeface="Lucida Sans"/>
              </a:rPr>
              <a:t>I	</a:t>
            </a:r>
            <a:r>
              <a:rPr sz="1700" b="1" spc="65" dirty="0">
                <a:solidFill>
                  <a:srgbClr val="E1E8E3"/>
                </a:solidFill>
                <a:latin typeface="Lucida Sans"/>
                <a:cs typeface="Lucida Sans"/>
              </a:rPr>
              <a:t>C	</a:t>
            </a:r>
            <a:r>
              <a:rPr sz="1700" b="1" spc="-45" dirty="0">
                <a:solidFill>
                  <a:srgbClr val="E1E8E3"/>
                </a:solidFill>
                <a:latin typeface="Lucida Sans"/>
                <a:cs typeface="Lucida Sans"/>
              </a:rPr>
              <a:t>I	</a:t>
            </a:r>
            <a:r>
              <a:rPr sz="1700" b="1" spc="10" dirty="0">
                <a:solidFill>
                  <a:srgbClr val="E1E8E3"/>
                </a:solidFill>
                <a:latin typeface="Lucida Sans"/>
                <a:cs typeface="Lucida Sans"/>
              </a:rPr>
              <a:t>U	</a:t>
            </a:r>
            <a:r>
              <a:rPr sz="1700" b="1" spc="165" dirty="0">
                <a:solidFill>
                  <a:srgbClr val="E1E8E3"/>
                </a:solidFill>
                <a:latin typeface="Lucida Sans"/>
                <a:cs typeface="Lucida Sans"/>
              </a:rPr>
              <a:t>S</a:t>
            </a:r>
            <a:endParaRPr sz="1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" y="0"/>
            <a:ext cx="18259425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0055" y="675481"/>
            <a:ext cx="6259830" cy="140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30" dirty="0"/>
              <a:t>P</a:t>
            </a:r>
            <a:r>
              <a:rPr spc="265" dirty="0"/>
              <a:t>E</a:t>
            </a:r>
            <a:r>
              <a:rPr spc="690" dirty="0"/>
              <a:t>R</a:t>
            </a:r>
            <a:r>
              <a:rPr spc="1365" dirty="0"/>
              <a:t>S</a:t>
            </a:r>
            <a:r>
              <a:rPr spc="940" dirty="0"/>
              <a:t>O</a:t>
            </a:r>
            <a:r>
              <a:rPr spc="975" dirty="0"/>
              <a:t>N</a:t>
            </a:r>
            <a:r>
              <a:rPr spc="434" dirty="0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7090" y="8343900"/>
            <a:ext cx="6433820" cy="140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65" dirty="0">
                <a:solidFill>
                  <a:srgbClr val="FFFFFF"/>
                </a:solidFill>
              </a:rPr>
              <a:t>S</a:t>
            </a:r>
            <a:r>
              <a:rPr spc="940" dirty="0">
                <a:solidFill>
                  <a:srgbClr val="FFFFFF"/>
                </a:solidFill>
              </a:rPr>
              <a:t>O</a:t>
            </a:r>
            <a:r>
              <a:rPr spc="300" dirty="0">
                <a:solidFill>
                  <a:srgbClr val="FFFFFF"/>
                </a:solidFill>
              </a:rPr>
              <a:t>L</a:t>
            </a:r>
            <a:r>
              <a:rPr spc="520" dirty="0">
                <a:solidFill>
                  <a:srgbClr val="FFFFFF"/>
                </a:solidFill>
              </a:rPr>
              <a:t>U</a:t>
            </a:r>
            <a:r>
              <a:rPr spc="819" dirty="0">
                <a:solidFill>
                  <a:srgbClr val="FFFFFF"/>
                </a:solidFill>
              </a:rPr>
              <a:t>Ç</a:t>
            </a:r>
            <a:r>
              <a:rPr spc="885" dirty="0">
                <a:solidFill>
                  <a:srgbClr val="FFFFFF"/>
                </a:solidFill>
              </a:rPr>
              <a:t>Ã</a:t>
            </a:r>
            <a:r>
              <a:rPr spc="490" dirty="0">
                <a:solidFill>
                  <a:srgbClr val="FFFFFF"/>
                </a:solidFill>
              </a:rPr>
              <a:t>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75" y="542925"/>
            <a:ext cx="17783175" cy="919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275" y="342900"/>
            <a:ext cx="17687925" cy="887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2950"/>
            <a:ext cx="18173700" cy="7392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3950" y="4210684"/>
            <a:ext cx="10160100" cy="1865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50" spc="1065">
                <a:solidFill>
                  <a:srgbClr val="FFFFFF"/>
                </a:solidFill>
              </a:rPr>
              <a:t>OBRIGADO</a:t>
            </a:r>
            <a:r>
              <a:rPr sz="12050" spc="1065" smtClean="0">
                <a:solidFill>
                  <a:srgbClr val="FFFFFF"/>
                </a:solidFill>
              </a:rPr>
              <a:t>!</a:t>
            </a:r>
            <a:endParaRPr sz="12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</Words>
  <Application>Microsoft Macintosh PowerPoint</Application>
  <PresentationFormat>Personalizar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Book Antiqua</vt:lpstr>
      <vt:lpstr>Calibri</vt:lpstr>
      <vt:lpstr>Lucida Sans</vt:lpstr>
      <vt:lpstr>Office Theme</vt:lpstr>
      <vt:lpstr>Apresentação do PowerPoint</vt:lpstr>
      <vt:lpstr>PERSONA</vt:lpstr>
      <vt:lpstr>SOLUÇÃO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 designers</dc:title>
  <dc:creator>Henrique Souza santos</dc:creator>
  <cp:keywords>DADJ__xy2uk,BADGXO5OEdw</cp:keywords>
  <cp:lastModifiedBy>Usuário do Microsoft Office</cp:lastModifiedBy>
  <cp:revision>1</cp:revision>
  <dcterms:created xsi:type="dcterms:W3CDTF">2018-11-25T15:58:35Z</dcterms:created>
  <dcterms:modified xsi:type="dcterms:W3CDTF">2018-11-25T16:01:17Z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2018-11-25T00:00:00Z</vt:filetime>
  </property>
  <property fmtid="{D5CDD505-2E9C-101B-9397-08002B2CF9AE}" pid="3" name="Creator">
    <vt:lpwstr>Canva</vt:lpwstr>
  </property>
  <property fmtid="{D5CDD505-2E9C-101B-9397-08002B2CF9AE}" pid="4" name="LastSaved">
    <vt:filetime>2018-11-25T00:00:00Z</vt:filetime>
  </property>
</Properties>
</file>