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309" r:id="rId2"/>
    <p:sldId id="323" r:id="rId3"/>
    <p:sldId id="308" r:id="rId4"/>
    <p:sldId id="310" r:id="rId5"/>
    <p:sldId id="313" r:id="rId6"/>
    <p:sldId id="329" r:id="rId7"/>
    <p:sldId id="312" r:id="rId8"/>
    <p:sldId id="314" r:id="rId9"/>
    <p:sldId id="311" r:id="rId10"/>
    <p:sldId id="330" r:id="rId11"/>
    <p:sldId id="315" r:id="rId12"/>
    <p:sldId id="324" r:id="rId13"/>
    <p:sldId id="326" r:id="rId14"/>
    <p:sldId id="327" r:id="rId15"/>
    <p:sldId id="328" r:id="rId16"/>
    <p:sldId id="331" r:id="rId17"/>
    <p:sldId id="332" r:id="rId18"/>
    <p:sldId id="334" r:id="rId19"/>
    <p:sldId id="333" r:id="rId20"/>
    <p:sldId id="322" r:id="rId21"/>
    <p:sldId id="318" r:id="rId22"/>
  </p:sldIdLst>
  <p:sldSz cx="9144000" cy="6858000" type="screen4x3"/>
  <p:notesSz cx="6858000" cy="9144000"/>
  <p:embeddedFontLst>
    <p:embeddedFont>
      <p:font typeface="ＤＦ中太楷書体" panose="020B0604020202020204" charset="-128"/>
      <p:regular r:id="rId24"/>
    </p:embeddedFont>
    <p:embeddedFont>
      <p:font typeface="Berlin Sans FB Demi" panose="020E0802020502020306" pitchFamily="34" charset="0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Palatino Linotype" panose="02040502050505030304" pitchFamily="18" charset="0"/>
      <p:regular r:id="rId34"/>
      <p:bold r:id="rId35"/>
      <p:italic r:id="rId36"/>
      <p:boldItalic r:id="rId37"/>
    </p:embeddedFont>
    <p:embeddedFont>
      <p:font typeface="Segoe UI Black" panose="020B0A02040204020203" pitchFamily="34" charset="0"/>
      <p:bold r:id="rId38"/>
      <p:boldItalic r:id="rId39"/>
    </p:embeddedFont>
    <p:embeddedFont>
      <p:font typeface="Sitka Small" panose="02000505000000020004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1F7"/>
    <a:srgbClr val="180397"/>
    <a:srgbClr val="F74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Tempo usado para fazer os códigos em dias</a:t>
            </a:r>
          </a:p>
        </c:rich>
      </c:tx>
      <c:layout>
        <c:manualLayout>
          <c:xMode val="edge"/>
          <c:yMode val="edge"/>
          <c:x val="7.174483472453938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567881190799051"/>
          <c:y val="0.10554407261592301"/>
          <c:w val="0.75284505203470531"/>
          <c:h val="0.8110491396908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Tempo usado para fazer os códigos em dias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Planilha1!$A$2:$A$7</c:f>
              <c:strCache>
                <c:ptCount val="5"/>
                <c:pt idx="0">
                  <c:v>Site Completo</c:v>
                </c:pt>
                <c:pt idx="1">
                  <c:v> Login web</c:v>
                </c:pt>
                <c:pt idx="2">
                  <c:v> cadastro web</c:v>
                </c:pt>
                <c:pt idx="3">
                  <c:v>Chat</c:v>
                </c:pt>
                <c:pt idx="4">
                  <c:v>Projeto desktop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40</c:v>
                </c:pt>
                <c:pt idx="1">
                  <c:v>30</c:v>
                </c:pt>
                <c:pt idx="2">
                  <c:v>15</c:v>
                </c:pt>
                <c:pt idx="3">
                  <c:v>15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F-408C-8752-4448F9C59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954805520"/>
        <c:axId val="-954808240"/>
      </c:barChart>
      <c:catAx>
        <c:axId val="-954805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954808240"/>
        <c:crosses val="autoZero"/>
        <c:auto val="1"/>
        <c:lblAlgn val="ctr"/>
        <c:lblOffset val="100"/>
        <c:noMultiLvlLbl val="0"/>
      </c:catAx>
      <c:valAx>
        <c:axId val="-95480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95480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aseline="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692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44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54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30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0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2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2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7F7F7F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7F7F7F"/>
              </a:buClr>
              <a:buSzPct val="100000"/>
              <a:buFont typeface="Courier New"/>
              <a:buChar char="o"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5000"/>
              </a:lnSpc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7F7F7F"/>
              </a:buClr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609600"/>
            <a:ext cx="77724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80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799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4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Courier New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495800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695825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296728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4041648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72583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679575" y="228600"/>
            <a:ext cx="5711824" cy="895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2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7F7F7F"/>
              </a:buClr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7F7F7F"/>
              </a:buClr>
              <a:buFont typeface="Courier New"/>
              <a:buNone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7F7F7F"/>
              </a:buClr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F85B93-C19B-447A-A990-7FA42E68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79230"/>
            <a:ext cx="9144000" cy="773723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51" y="1793334"/>
            <a:ext cx="4018298" cy="202884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C156441-4358-4F1B-839A-54870FB9388B}"/>
              </a:ext>
            </a:extLst>
          </p:cNvPr>
          <p:cNvSpPr/>
          <p:nvPr/>
        </p:nvSpPr>
        <p:spPr>
          <a:xfrm>
            <a:off x="0" y="544528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4ª Mostra de Talentos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58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9963" y="1108364"/>
            <a:ext cx="3699163" cy="623453"/>
          </a:xfrm>
        </p:spPr>
        <p:txBody>
          <a:bodyPr/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IMPLEMENTAÇÕES.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5121" y="2135893"/>
            <a:ext cx="6400799" cy="713508"/>
          </a:xfrm>
        </p:spPr>
        <p:txBody>
          <a:bodyPr/>
          <a:lstStyle/>
          <a:p>
            <a:r>
              <a:rPr lang="pt-BR" sz="3600" b="1" u="sng" dirty="0">
                <a:solidFill>
                  <a:srgbClr val="C00000"/>
                </a:solidFill>
              </a:rPr>
              <a:t>EXPRESSÃO REGULAR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920" y="45403"/>
            <a:ext cx="1518036" cy="7681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4" y="855073"/>
            <a:ext cx="8583912" cy="243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38" y="117404"/>
            <a:ext cx="2676376" cy="9632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44" y="149044"/>
            <a:ext cx="664522" cy="6645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82" y="5151459"/>
            <a:ext cx="5221075" cy="114135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20" y="3216970"/>
            <a:ext cx="1762539" cy="176253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76" y="3206309"/>
            <a:ext cx="1706192" cy="170619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2" y="2964177"/>
            <a:ext cx="1948324" cy="19483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35" y="3419091"/>
            <a:ext cx="1560418" cy="15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3" y="971220"/>
            <a:ext cx="8583912" cy="243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727" y="138512"/>
            <a:ext cx="1518036" cy="762066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013863" y="254247"/>
            <a:ext cx="2784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pt-BR" sz="3600" b="1" dirty="0">
                <a:solidFill>
                  <a:schemeClr val="tx1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HUB</a:t>
            </a:r>
          </a:p>
        </p:txBody>
      </p:sp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7053540"/>
              </p:ext>
            </p:extLst>
          </p:nvPr>
        </p:nvGraphicFramePr>
        <p:xfrm>
          <a:off x="138545" y="1066248"/>
          <a:ext cx="8836218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72" y="234578"/>
            <a:ext cx="666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6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00" y="60918"/>
            <a:ext cx="1518036" cy="7620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4" y="914432"/>
            <a:ext cx="8583912" cy="2438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72246" y="210233"/>
            <a:ext cx="2313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latin typeface="Sitka Small" panose="02000505000000020004" pitchFamily="2" charset="0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</a:rPr>
              <a:t>HUB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4" y="152366"/>
            <a:ext cx="664522" cy="6706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4" y="1820311"/>
            <a:ext cx="8738684" cy="4663617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639348" y="1060038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CHAT.</a:t>
            </a:r>
          </a:p>
        </p:txBody>
      </p:sp>
    </p:spTree>
    <p:extLst>
      <p:ext uri="{BB962C8B-B14F-4D97-AF65-F5344CB8AC3E}">
        <p14:creationId xmlns:p14="http://schemas.microsoft.com/office/powerpoint/2010/main" val="36259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968" y="82787"/>
            <a:ext cx="1518036" cy="7620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5" y="971379"/>
            <a:ext cx="8590008" cy="243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76" y="188914"/>
            <a:ext cx="2676376" cy="9632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26" y="224438"/>
            <a:ext cx="664522" cy="6706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2" y="1837512"/>
            <a:ext cx="8926380" cy="475725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754621" y="1096337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NOVO PROJETO.</a:t>
            </a:r>
          </a:p>
        </p:txBody>
      </p:sp>
    </p:spTree>
    <p:extLst>
      <p:ext uri="{BB962C8B-B14F-4D97-AF65-F5344CB8AC3E}">
        <p14:creationId xmlns:p14="http://schemas.microsoft.com/office/powerpoint/2010/main" val="8141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34" y="65152"/>
            <a:ext cx="1524132" cy="7620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6" y="888183"/>
            <a:ext cx="8590008" cy="243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39" y="-68455"/>
            <a:ext cx="2676376" cy="9632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96" y="77862"/>
            <a:ext cx="664522" cy="6706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44" y="1851434"/>
            <a:ext cx="8770022" cy="465466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856854" y="1034499"/>
            <a:ext cx="3097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NOVA CONTA.</a:t>
            </a:r>
          </a:p>
        </p:txBody>
      </p:sp>
    </p:spTree>
    <p:extLst>
      <p:ext uri="{BB962C8B-B14F-4D97-AF65-F5344CB8AC3E}">
        <p14:creationId xmlns:p14="http://schemas.microsoft.com/office/powerpoint/2010/main" val="255161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58462" y="1122223"/>
            <a:ext cx="2247828" cy="535478"/>
          </a:xfrm>
        </p:spPr>
        <p:txBody>
          <a:bodyPr/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USUÁRIOS.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" y="1722129"/>
            <a:ext cx="9094093" cy="49003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552" y="138513"/>
            <a:ext cx="1524132" cy="7620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46" y="989856"/>
            <a:ext cx="8596105" cy="243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9" y="94544"/>
            <a:ext cx="2676376" cy="9632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47" y="184237"/>
            <a:ext cx="664522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946" y="1122223"/>
            <a:ext cx="8620737" cy="535478"/>
          </a:xfrm>
        </p:spPr>
        <p:txBody>
          <a:bodyPr/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DIAGRAMA DE CLASSE.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52" y="138513"/>
            <a:ext cx="1524132" cy="7620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6" y="989856"/>
            <a:ext cx="8596105" cy="243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94544"/>
            <a:ext cx="2676376" cy="9632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47" y="184237"/>
            <a:ext cx="664522" cy="6706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25D5D94-2BE6-4307-82DD-26D3BBF97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26" y="1889896"/>
            <a:ext cx="7891975" cy="41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946" y="1122223"/>
            <a:ext cx="8620737" cy="535478"/>
          </a:xfrm>
        </p:spPr>
        <p:txBody>
          <a:bodyPr/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DIAGRAMA DE CLASSE.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52" y="138513"/>
            <a:ext cx="1524132" cy="7620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6" y="989856"/>
            <a:ext cx="8596105" cy="243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94544"/>
            <a:ext cx="2676376" cy="9632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47" y="184237"/>
            <a:ext cx="664522" cy="6706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6015F1-F375-41C7-8E7D-984D67C80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46" y="1879345"/>
            <a:ext cx="5620417" cy="29912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3BA9300-C7AB-499F-894B-D2CA8E54C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382" y="3868615"/>
            <a:ext cx="5349301" cy="28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946" y="1122223"/>
            <a:ext cx="8620737" cy="535478"/>
          </a:xfrm>
        </p:spPr>
        <p:txBody>
          <a:bodyPr/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CÓDIGO.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52" y="138513"/>
            <a:ext cx="1524132" cy="7620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6" y="989856"/>
            <a:ext cx="8596105" cy="243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94544"/>
            <a:ext cx="2676376" cy="9632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47" y="184237"/>
            <a:ext cx="664522" cy="6706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41BDC6B-664B-42BE-B245-4611A112A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47" y="1722129"/>
            <a:ext cx="7793502" cy="43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946" y="1122223"/>
            <a:ext cx="8620737" cy="535478"/>
          </a:xfrm>
        </p:spPr>
        <p:txBody>
          <a:bodyPr/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REPOSITÓRIO.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52" y="138513"/>
            <a:ext cx="1524132" cy="7620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6" y="989856"/>
            <a:ext cx="8596105" cy="243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94544"/>
            <a:ext cx="2676376" cy="9632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47" y="184237"/>
            <a:ext cx="664522" cy="6706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1345E3-4256-487A-9F39-B719F9B65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41" y="1909554"/>
            <a:ext cx="7962314" cy="42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6400" y="1995054"/>
            <a:ext cx="7176653" cy="2286002"/>
          </a:xfrm>
        </p:spPr>
        <p:txBody>
          <a:bodyPr/>
          <a:lstStyle/>
          <a:p>
            <a:pPr marL="152400" indent="0">
              <a:buNone/>
            </a:pPr>
            <a:r>
              <a:rPr lang="pt-BR" sz="9600" b="1" dirty="0">
                <a:solidFill>
                  <a:schemeClr val="tx1"/>
                </a:solidFill>
                <a:latin typeface="Berlin Sans FB Demi" panose="020E0802020502020306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	</a:t>
            </a:r>
            <a:r>
              <a:rPr lang="pt-BR" sz="11500" b="1" dirty="0">
                <a:solidFill>
                  <a:schemeClr val="tx1"/>
                </a:solidFill>
                <a:latin typeface="Berlin Sans FB Demi" panose="020E0802020502020306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DEV</a:t>
            </a:r>
            <a:r>
              <a:rPr lang="pt-BR" sz="11500" b="1" dirty="0">
                <a:solidFill>
                  <a:srgbClr val="C5F1F7"/>
                </a:solidFill>
                <a:latin typeface="Berlin Sans FB Demi" panose="020E0802020502020306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HUB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8" y="1842654"/>
            <a:ext cx="1989424" cy="19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035" y="1264694"/>
            <a:ext cx="4488873" cy="545816"/>
          </a:xfrm>
        </p:spPr>
        <p:txBody>
          <a:bodyPr/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DIAGRAMA DE CLASSE.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920" y="168022"/>
            <a:ext cx="1518036" cy="7620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4" y="1047680"/>
            <a:ext cx="8583912" cy="2438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29579" y="343162"/>
            <a:ext cx="2714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pt-BR" sz="3600" b="1" dirty="0">
                <a:solidFill>
                  <a:schemeClr val="tx1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HUB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6" y="334347"/>
            <a:ext cx="666000" cy="666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3" y="1810510"/>
            <a:ext cx="5103063" cy="28249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33" y="4025590"/>
            <a:ext cx="5305176" cy="26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9291" y="1147423"/>
            <a:ext cx="3754581" cy="587886"/>
          </a:xfrm>
        </p:spPr>
        <p:txBody>
          <a:bodyPr/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BANCO DE DADOS: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01782" y="3075709"/>
            <a:ext cx="8229600" cy="3230563"/>
          </a:xfrm>
        </p:spPr>
        <p:txBody>
          <a:bodyPr/>
          <a:lstStyle/>
          <a:p>
            <a:pPr marL="152400" indent="0">
              <a:buNone/>
            </a:pPr>
            <a:endParaRPr lang="pt-BR" sz="3200" b="1" dirty="0">
              <a:solidFill>
                <a:schemeClr val="bg1"/>
              </a:solidFill>
            </a:endParaRPr>
          </a:p>
          <a:p>
            <a:pPr marL="152400" indent="0">
              <a:buNone/>
            </a:pP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09" y="180076"/>
            <a:ext cx="1518036" cy="7620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988797"/>
            <a:ext cx="8583912" cy="2438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163780" y="334194"/>
            <a:ext cx="2590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pt-BR" sz="3600" b="1" dirty="0">
                <a:solidFill>
                  <a:schemeClr val="tx1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HUB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70" y="267870"/>
            <a:ext cx="666000" cy="66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4" y="2320925"/>
            <a:ext cx="8985694" cy="153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89"/>
          <p:cNvCxnSpPr/>
          <p:nvPr/>
        </p:nvCxnSpPr>
        <p:spPr>
          <a:xfrm rot="10800000">
            <a:off x="395536" y="919345"/>
            <a:ext cx="8568951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5" y="3632102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Bertrand </a:t>
            </a:r>
            <a:r>
              <a:rPr lang="pt-B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Deralus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Larissa Amanda Junges;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Matheus Wassermann;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Thays Rocha da Silva;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Vinícius </a:t>
            </a:r>
            <a:r>
              <a:rPr lang="pt-B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Luis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da Silva;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035111"/>
            <a:ext cx="856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Turma: 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Desenvolvimento Java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95536" y="1765239"/>
            <a:ext cx="856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Coordenador: 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Ralf Schweder de Lima</a:t>
            </a:r>
          </a:p>
        </p:txBody>
      </p:sp>
      <p:sp>
        <p:nvSpPr>
          <p:cNvPr id="2" name="Retângulo 1"/>
          <p:cNvSpPr/>
          <p:nvPr/>
        </p:nvSpPr>
        <p:spPr>
          <a:xfrm>
            <a:off x="953642" y="227442"/>
            <a:ext cx="247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/>
            <a:r>
              <a:rPr lang="pt-BR" sz="3600" b="1" dirty="0">
                <a:solidFill>
                  <a:schemeClr val="tx1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HUB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2651515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Integrantes da Equipe: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9" y="217074"/>
            <a:ext cx="667065" cy="6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27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  <p:bldP spid="16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2248651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" algn="just">
              <a:buClr>
                <a:srgbClr val="9BAFB5"/>
              </a:buClr>
            </a:pPr>
            <a:r>
              <a:rPr lang="pt-BR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  O objetivo do software é disponibilizar um ambiente desktop de criação e gerenciamento projetos pelo espaço </a:t>
            </a:r>
            <a:r>
              <a:rPr lang="pt-BR" sz="28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Git</a:t>
            </a:r>
            <a:r>
              <a:rPr lang="pt-BR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82639" y="252715"/>
            <a:ext cx="255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/>
            <a:r>
              <a:rPr lang="pt-BR" sz="3600" b="1" dirty="0">
                <a:solidFill>
                  <a:schemeClr val="tx1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HUB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95536" y="1372831"/>
            <a:ext cx="2220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OBJETIVO: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Shape 89"/>
          <p:cNvCxnSpPr/>
          <p:nvPr/>
        </p:nvCxnSpPr>
        <p:spPr>
          <a:xfrm rot="10800000">
            <a:off x="395536" y="919345"/>
            <a:ext cx="8568951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73448"/>
            <a:ext cx="1514559" cy="76470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00" y="212748"/>
            <a:ext cx="666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302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10674" y="890523"/>
            <a:ext cx="8280000" cy="370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315" y="45424"/>
            <a:ext cx="1451315" cy="7632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94323" y="244192"/>
            <a:ext cx="2582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pt-BR" sz="3600" b="1" dirty="0">
                <a:solidFill>
                  <a:schemeClr val="tx1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HUB</a:t>
            </a:r>
          </a:p>
        </p:txBody>
      </p:sp>
      <p:sp>
        <p:nvSpPr>
          <p:cNvPr id="2" name="Retângulo 1"/>
          <p:cNvSpPr/>
          <p:nvPr/>
        </p:nvSpPr>
        <p:spPr>
          <a:xfrm>
            <a:off x="791309" y="1162567"/>
            <a:ext cx="7295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MOTIVO DA CRIAÇÃO DO PROJETO.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0674" y="2203362"/>
            <a:ext cx="8471956" cy="250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Facilitar o processo de criação de sistemas, pois o mesmo gera a parte do código.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Ajudar os desenvolvedores a manusear repositórios </a:t>
            </a:r>
            <a:r>
              <a:rPr lang="pt-BR" sz="2800" b="1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 precisar utilizar comandos.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46" y="187495"/>
            <a:ext cx="666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0" y="2287863"/>
            <a:ext cx="3870482" cy="387048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68" y="97837"/>
            <a:ext cx="1450974" cy="7681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80" y="933245"/>
            <a:ext cx="8583912" cy="243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522" y="94960"/>
            <a:ext cx="2676376" cy="9632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20" y="157612"/>
            <a:ext cx="664522" cy="66452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136289" y="1354232"/>
            <a:ext cx="3619902" cy="576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REPOSITÓRIO </a:t>
            </a:r>
            <a:r>
              <a:rPr lang="pt-BR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GIT.</a:t>
            </a:r>
            <a:endParaRPr lang="pt-BR" sz="28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3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217" y="70671"/>
            <a:ext cx="1515600" cy="76693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3401" y="406100"/>
            <a:ext cx="3283526" cy="580674"/>
          </a:xfrm>
        </p:spPr>
        <p:txBody>
          <a:bodyPr/>
          <a:lstStyle/>
          <a:p>
            <a:pPr marL="152400"/>
            <a:r>
              <a:rPr lang="pt-BR" sz="3600" b="1" dirty="0">
                <a:solidFill>
                  <a:schemeClr val="tx1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05" y="993681"/>
            <a:ext cx="0" cy="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535381" y="1222910"/>
            <a:ext cx="3588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CONCORRENTES.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01" y="934624"/>
            <a:ext cx="8583912" cy="2438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46" y="2097476"/>
            <a:ext cx="6168571" cy="3238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01" y="206865"/>
            <a:ext cx="666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4" y="1000193"/>
            <a:ext cx="8583912" cy="2438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00545" y="337821"/>
            <a:ext cx="2535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pt-BR" sz="3600" b="1" dirty="0">
                <a:solidFill>
                  <a:schemeClr val="tx1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HUB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920" y="138513"/>
            <a:ext cx="1518036" cy="76206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168236" y="1421024"/>
            <a:ext cx="5070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PESQUISA DE MERCADO.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2402245"/>
            <a:ext cx="9065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Conversando com alguns desenvolvedores, viu-se uma dificuldade em manusear repositório </a:t>
            </a:r>
            <a:r>
              <a:rPr lang="pt-BR" sz="2800" dirty="0" err="1">
                <a:solidFill>
                  <a:schemeClr val="bg1"/>
                </a:solidFill>
              </a:rPr>
              <a:t>Git</a:t>
            </a:r>
            <a:r>
              <a:rPr lang="pt-BR" sz="2800" dirty="0">
                <a:solidFill>
                  <a:schemeClr val="bg1"/>
                </a:solidFill>
              </a:rPr>
              <a:t> por meio de comandos.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18" y="284386"/>
            <a:ext cx="666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06288" y="1132091"/>
            <a:ext cx="499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TECNOLOGIAS USADAS: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30060" y="177793"/>
            <a:ext cx="249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/>
            <a:r>
              <a:rPr lang="pt-BR" sz="3600" b="1" dirty="0">
                <a:solidFill>
                  <a:schemeClr val="tx1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DEV</a:t>
            </a:r>
            <a:r>
              <a:rPr lang="pt-BR" sz="3600" b="1" dirty="0">
                <a:solidFill>
                  <a:srgbClr val="C5F1F7"/>
                </a:solidFill>
                <a:latin typeface="Sitka Small" panose="02000505000000020004" pitchFamily="2" charset="0"/>
                <a:ea typeface="ＤＦ中太楷書体" panose="02010609010101010101" pitchFamily="1" charset="-128"/>
              </a:rPr>
              <a:t>HUB</a:t>
            </a:r>
          </a:p>
        </p:txBody>
      </p:sp>
      <p:cxnSp>
        <p:nvCxnSpPr>
          <p:cNvPr id="9" name="Shape 89"/>
          <p:cNvCxnSpPr/>
          <p:nvPr/>
        </p:nvCxnSpPr>
        <p:spPr>
          <a:xfrm rot="10800000">
            <a:off x="395536" y="919345"/>
            <a:ext cx="8568951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41" y="2481625"/>
            <a:ext cx="1654416" cy="16544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35" y="2485547"/>
            <a:ext cx="1610318" cy="161031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08" y="2481625"/>
            <a:ext cx="1569851" cy="1569851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88" y="4020080"/>
            <a:ext cx="2117442" cy="158808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66" y="4071398"/>
            <a:ext cx="2095478" cy="19594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2" y="2541881"/>
            <a:ext cx="1559010" cy="155901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2" y="4175921"/>
            <a:ext cx="3059607" cy="12764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41" y="2752852"/>
            <a:ext cx="1137068" cy="11370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14" y="2566148"/>
            <a:ext cx="1323772" cy="13237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072" y="168835"/>
            <a:ext cx="666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8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theme/theme1.xml><?xml version="1.0" encoding="utf-8"?>
<a:theme xmlns:a="http://schemas.openxmlformats.org/drawingml/2006/main" name="Executivo">
  <a:themeElements>
    <a:clrScheme name="Ex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175</Words>
  <Application>Microsoft Office PowerPoint</Application>
  <PresentationFormat>Apresentação na tela (4:3)</PresentationFormat>
  <Paragraphs>43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2" baseType="lpstr">
      <vt:lpstr>Century Gothic</vt:lpstr>
      <vt:lpstr>Calibri</vt:lpstr>
      <vt:lpstr>Berlin Sans FB Demi</vt:lpstr>
      <vt:lpstr>Segoe UI Black</vt:lpstr>
      <vt:lpstr>Palatino Linotype</vt:lpstr>
      <vt:lpstr>Arial</vt:lpstr>
      <vt:lpstr>ＤＦ中太楷書体</vt:lpstr>
      <vt:lpstr>Sitka Small</vt:lpstr>
      <vt:lpstr>Courier New</vt:lpstr>
      <vt:lpstr>Times New Roman</vt:lpstr>
      <vt:lpstr>Executivo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DEVHUB</vt:lpstr>
      <vt:lpstr>Apresentação do PowerPoint</vt:lpstr>
      <vt:lpstr>Apresentação do PowerPoint</vt:lpstr>
      <vt:lpstr>IMPLEMENTAÇÕES.</vt:lpstr>
      <vt:lpstr>Apresentação do PowerPoint</vt:lpstr>
      <vt:lpstr>Apresentação do PowerPoint</vt:lpstr>
      <vt:lpstr>Apresentação do PowerPoint</vt:lpstr>
      <vt:lpstr>Apresentação do PowerPoint</vt:lpstr>
      <vt:lpstr>USUÁRIOS.</vt:lpstr>
      <vt:lpstr>DIAGRAMA DE CLASSE.</vt:lpstr>
      <vt:lpstr>DIAGRAMA DE CLASSE.</vt:lpstr>
      <vt:lpstr>CÓDIGO.</vt:lpstr>
      <vt:lpstr>REPOSITÓRIO.</vt:lpstr>
      <vt:lpstr>DIAGRAMA DE CLASSE.</vt:lpstr>
      <vt:lpstr>BANCO DE DADOS: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Renam Eduardo Carvalho Pereira</dc:creator>
  <cp:lastModifiedBy>Vinícius Luis da Silva</cp:lastModifiedBy>
  <cp:revision>121</cp:revision>
  <dcterms:modified xsi:type="dcterms:W3CDTF">2018-10-03T18:08:25Z</dcterms:modified>
</cp:coreProperties>
</file>