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CA1"/>
    <a:srgbClr val="3998D4"/>
    <a:srgbClr val="EB3D4A"/>
    <a:srgbClr val="FCC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44"/>
  </p:normalViewPr>
  <p:slideViewPr>
    <p:cSldViewPr snapToGrid="0" snapToObjects="1" showGuides="1">
      <p:cViewPr>
        <p:scale>
          <a:sx n="82" d="100"/>
          <a:sy n="82" d="100"/>
        </p:scale>
        <p:origin x="106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2F9A-FDEE-9C48-1BB4-CA27D936F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E47C5-0BE9-94A8-D9E8-09293BD6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BDF7-E394-A9C2-8CAF-D13D268A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90CD-6BC9-ADBF-50A3-D757D269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FEB6-32A9-D360-CDE8-1A039DCA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7D50-9F35-12B9-2AC5-46FEE4D1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CA6E8-CD9B-4757-057C-F32C25E3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F1F6-E45D-9951-2384-14B921FF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E940-5A5D-0442-7E2A-31BCA4C3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21B4-8E11-49E4-2E6B-00643A9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6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7DD20-3FBA-815E-5217-24159D39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149E-C5B2-A79F-991F-F3BC690C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692C-A227-27BC-03AA-7A0112FF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59C0-6084-FF48-9193-87A6E22E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D96C-F4B8-DCD8-AFEC-BBC34D6D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CBEE-981F-921C-F88B-3ECD95F1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FD2C-4D8B-0308-60B1-E02B51AB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508E-3BCA-5681-1FBB-59BDBC85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3185-0D5E-23FF-74A7-F215770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207C-2EEE-9F8D-C48D-0A289A9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7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5B41-345A-657A-9F60-5C68D1CE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2A6CB-BF5D-98FA-47C5-70C5F42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BFD4-2BF7-0979-2188-4002ADB8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7B8A1-3AD0-16E2-D70C-BEDED3C5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D4A4-4BC1-8810-00B5-D44DC59C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1214-C4B7-E713-17C8-6AFF388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0E80-D11B-0F8C-81D9-59BE33E9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42266-93FE-3738-36D5-FA980807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954DC-B187-DD4C-5248-16E162C4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8A558-7C5F-8414-6D3E-44C9785F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A86D8-553C-88B1-A748-6F0045E6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76-8E93-6664-0191-C593D8C7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3C968-2FB4-BB1C-27E0-037B0C1A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3AA23-3661-39F1-844B-5B7E894B4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B0D91-9083-4940-2785-A7274F65D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B4C6-5A72-2CC5-5A08-FC338BCCD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4C965-8BD0-DE4D-2948-A4B8A104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08FB6-5F31-28B4-2C21-194E7DBC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8F8B6-06C5-CB5F-12DC-F5B30660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AA8-3EA4-BE27-1C46-8788AFB7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57020-B3AD-DA0D-1714-693D05A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89BD5-3AB4-78A6-80D9-DF455E45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6B5D-46CE-D241-8FF8-CA7FE7D5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01D8C-F6FE-6A66-12D1-3BBDBC1B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8EC66-9E71-E25C-9C09-A939A995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BAC3B-B320-F3D6-5D9C-63CA3831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BB47-2C7B-7921-E8E9-EB6ED694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A827-B785-5657-FB73-144F0409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32AF1-703D-B02F-E1E7-9DE19C07B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8EF8E-81CB-583F-2407-9A95232D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A2B77-0946-4BF6-191E-BA2A04EA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7791E-AE6B-2478-26F3-92519D3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95A5-928D-D1D0-84E4-CE5EDC0A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0A35D-889C-DE2A-171E-3332536DF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62BF2-8086-DD9E-B627-6A7CD93F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5A0A1-367D-C1A9-705D-A94E2ABB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4B15-D643-2CC4-0C83-C97E34E5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9121-3A57-612D-269A-6212F4C5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8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FAC0-6A77-8CE2-092A-E06C6381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B67F7-35FB-895A-62C6-464F9614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E6B0-3FCC-2A26-066B-7B7B9D825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6BB2-2074-C340-A577-129DDEEF0C61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1F62-048A-D84F-48CA-9124B45EF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566C-0040-8601-00C4-E23B143BD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FEDC-CB56-0940-90D5-480C542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39EEEA-B92B-D641-02BB-832DF793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97808" cy="172528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D6709-3893-7C99-08DF-2A6012AAF9BC}"/>
              </a:ext>
            </a:extLst>
          </p:cNvPr>
          <p:cNvGrpSpPr/>
          <p:nvPr/>
        </p:nvGrpSpPr>
        <p:grpSpPr>
          <a:xfrm>
            <a:off x="8894799" y="3427255"/>
            <a:ext cx="1439893" cy="488804"/>
            <a:chOff x="9076967" y="2878615"/>
            <a:chExt cx="1439893" cy="48880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15AF03A-4E72-253B-99D1-AD332A4C1B3A}"/>
                </a:ext>
              </a:extLst>
            </p:cNvPr>
            <p:cNvSpPr/>
            <p:nvPr/>
          </p:nvSpPr>
          <p:spPr>
            <a:xfrm>
              <a:off x="9628360" y="2878615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49057AA-B7CA-F69A-3BAE-A9ED66C7DF19}"/>
                </a:ext>
              </a:extLst>
            </p:cNvPr>
            <p:cNvSpPr/>
            <p:nvPr/>
          </p:nvSpPr>
          <p:spPr>
            <a:xfrm>
              <a:off x="10179753" y="2878615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A0C84D-2AC0-D236-9850-A94E6205DF4D}"/>
                </a:ext>
              </a:extLst>
            </p:cNvPr>
            <p:cNvSpPr/>
            <p:nvPr/>
          </p:nvSpPr>
          <p:spPr>
            <a:xfrm>
              <a:off x="9076967" y="2878615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5F92E1-D4EC-2D8B-8EC1-A3F53FD50155}"/>
              </a:ext>
            </a:extLst>
          </p:cNvPr>
          <p:cNvSpPr/>
          <p:nvPr/>
        </p:nvSpPr>
        <p:spPr>
          <a:xfrm>
            <a:off x="8663657" y="3596640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2389D6-65B1-C38A-E489-85554AFEC802}"/>
              </a:ext>
            </a:extLst>
          </p:cNvPr>
          <p:cNvGrpSpPr/>
          <p:nvPr/>
        </p:nvGrpSpPr>
        <p:grpSpPr>
          <a:xfrm>
            <a:off x="9448000" y="4528024"/>
            <a:ext cx="870740" cy="488804"/>
            <a:chOff x="11074166" y="3795348"/>
            <a:chExt cx="870740" cy="48880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BBC9A14-2A6E-18EC-19B6-174FE842A2EB}"/>
                </a:ext>
              </a:extLst>
            </p:cNvPr>
            <p:cNvSpPr/>
            <p:nvPr/>
          </p:nvSpPr>
          <p:spPr>
            <a:xfrm>
              <a:off x="11074166" y="3795348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320B9F6-87F6-E77D-DE9F-9C811C4788F8}"/>
                </a:ext>
              </a:extLst>
            </p:cNvPr>
            <p:cNvSpPr/>
            <p:nvPr/>
          </p:nvSpPr>
          <p:spPr>
            <a:xfrm>
              <a:off x="11607799" y="3795348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BA4C40D-18F4-B259-B1B1-1D1F3D9D27E9}"/>
              </a:ext>
            </a:extLst>
          </p:cNvPr>
          <p:cNvSpPr/>
          <p:nvPr/>
        </p:nvSpPr>
        <p:spPr>
          <a:xfrm>
            <a:off x="9200906" y="4697409"/>
            <a:ext cx="1364928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226E89-D1B1-386C-DDDC-4C696556B1C2}"/>
              </a:ext>
            </a:extLst>
          </p:cNvPr>
          <p:cNvSpPr/>
          <p:nvPr/>
        </p:nvSpPr>
        <p:spPr>
          <a:xfrm>
            <a:off x="10006012" y="5628793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56FFA2-6DD0-8A74-4D63-3A7212EF9070}"/>
              </a:ext>
            </a:extLst>
          </p:cNvPr>
          <p:cNvSpPr/>
          <p:nvPr/>
        </p:nvSpPr>
        <p:spPr>
          <a:xfrm>
            <a:off x="9783298" y="5798178"/>
            <a:ext cx="782535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DBB1C-16C8-6933-9C0C-AA29B811FA5A}"/>
              </a:ext>
            </a:extLst>
          </p:cNvPr>
          <p:cNvGrpSpPr/>
          <p:nvPr/>
        </p:nvGrpSpPr>
        <p:grpSpPr>
          <a:xfrm>
            <a:off x="6536062" y="3427255"/>
            <a:ext cx="1439893" cy="488804"/>
            <a:chOff x="9076967" y="2878615"/>
            <a:chExt cx="1439893" cy="488804"/>
          </a:xfrm>
          <a:solidFill>
            <a:srgbClr val="FCCF4B"/>
          </a:solidFill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EFC207A-B45A-5E71-0194-A27EAAD02BA6}"/>
                </a:ext>
              </a:extLst>
            </p:cNvPr>
            <p:cNvSpPr/>
            <p:nvPr/>
          </p:nvSpPr>
          <p:spPr>
            <a:xfrm>
              <a:off x="9628360" y="2878615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4409AD4-7FEF-B43E-DBFA-E9AA0DF5C7A5}"/>
                </a:ext>
              </a:extLst>
            </p:cNvPr>
            <p:cNvSpPr/>
            <p:nvPr/>
          </p:nvSpPr>
          <p:spPr>
            <a:xfrm>
              <a:off x="10179753" y="2878615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7210FDC-79E9-AB4E-7FE7-E7F35A7BFA01}"/>
                </a:ext>
              </a:extLst>
            </p:cNvPr>
            <p:cNvSpPr/>
            <p:nvPr/>
          </p:nvSpPr>
          <p:spPr>
            <a:xfrm>
              <a:off x="9076967" y="2878615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04C9268-03D8-3F11-4F94-5B8C90887913}"/>
              </a:ext>
            </a:extLst>
          </p:cNvPr>
          <p:cNvSpPr/>
          <p:nvPr/>
        </p:nvSpPr>
        <p:spPr>
          <a:xfrm>
            <a:off x="6304920" y="3596640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B02CD1-3136-D514-5B57-A699A7608587}"/>
              </a:ext>
            </a:extLst>
          </p:cNvPr>
          <p:cNvGrpSpPr/>
          <p:nvPr/>
        </p:nvGrpSpPr>
        <p:grpSpPr>
          <a:xfrm>
            <a:off x="7089263" y="4528024"/>
            <a:ext cx="870740" cy="488804"/>
            <a:chOff x="11074166" y="3795348"/>
            <a:chExt cx="870740" cy="488804"/>
          </a:xfrm>
          <a:solidFill>
            <a:srgbClr val="FCCF4B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02325FB-DC25-045E-E578-0614FF6F9EDD}"/>
                </a:ext>
              </a:extLst>
            </p:cNvPr>
            <p:cNvSpPr/>
            <p:nvPr/>
          </p:nvSpPr>
          <p:spPr>
            <a:xfrm>
              <a:off x="11074166" y="3795348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1A789C3-D97D-C268-702C-200D5B5E25AC}"/>
                </a:ext>
              </a:extLst>
            </p:cNvPr>
            <p:cNvSpPr/>
            <p:nvPr/>
          </p:nvSpPr>
          <p:spPr>
            <a:xfrm>
              <a:off x="11607799" y="3795348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10F7918-AB24-4B50-CDC9-F3FC72572785}"/>
              </a:ext>
            </a:extLst>
          </p:cNvPr>
          <p:cNvSpPr/>
          <p:nvPr/>
        </p:nvSpPr>
        <p:spPr>
          <a:xfrm>
            <a:off x="6842169" y="4697409"/>
            <a:ext cx="1364928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50EAB3-48BB-FF8A-16E9-052AB799A85F}"/>
              </a:ext>
            </a:extLst>
          </p:cNvPr>
          <p:cNvSpPr/>
          <p:nvPr/>
        </p:nvSpPr>
        <p:spPr>
          <a:xfrm>
            <a:off x="7647275" y="5628793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40A7125-4052-93B5-F3A4-B02A112E8251}"/>
              </a:ext>
            </a:extLst>
          </p:cNvPr>
          <p:cNvSpPr/>
          <p:nvPr/>
        </p:nvSpPr>
        <p:spPr>
          <a:xfrm>
            <a:off x="7424561" y="5798178"/>
            <a:ext cx="782535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62BA60-2621-AC47-079E-20A5C3810F43}"/>
              </a:ext>
            </a:extLst>
          </p:cNvPr>
          <p:cNvGrpSpPr/>
          <p:nvPr/>
        </p:nvGrpSpPr>
        <p:grpSpPr>
          <a:xfrm>
            <a:off x="4223779" y="3427255"/>
            <a:ext cx="1439893" cy="488804"/>
            <a:chOff x="9076967" y="2878615"/>
            <a:chExt cx="1439893" cy="488804"/>
          </a:xfrm>
          <a:solidFill>
            <a:srgbClr val="7F8CA1"/>
          </a:solidFill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9BBC2B2-E240-F5B3-3868-BC8C32DA2100}"/>
                </a:ext>
              </a:extLst>
            </p:cNvPr>
            <p:cNvSpPr/>
            <p:nvPr/>
          </p:nvSpPr>
          <p:spPr>
            <a:xfrm>
              <a:off x="9628360" y="2878615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DBF49AD-A0C5-A08C-1C5E-054D34B2F221}"/>
                </a:ext>
              </a:extLst>
            </p:cNvPr>
            <p:cNvSpPr/>
            <p:nvPr/>
          </p:nvSpPr>
          <p:spPr>
            <a:xfrm>
              <a:off x="10179753" y="2878615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A9AB41D-AB58-165A-EE96-CC55E907EDC8}"/>
                </a:ext>
              </a:extLst>
            </p:cNvPr>
            <p:cNvSpPr/>
            <p:nvPr/>
          </p:nvSpPr>
          <p:spPr>
            <a:xfrm>
              <a:off x="9076967" y="2878615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E1B81DF-C478-3D4D-D596-2AFD3E53752B}"/>
              </a:ext>
            </a:extLst>
          </p:cNvPr>
          <p:cNvSpPr/>
          <p:nvPr/>
        </p:nvSpPr>
        <p:spPr>
          <a:xfrm>
            <a:off x="3992637" y="3596640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205534-41A3-592F-27C8-8F77AD24A59A}"/>
              </a:ext>
            </a:extLst>
          </p:cNvPr>
          <p:cNvGrpSpPr/>
          <p:nvPr/>
        </p:nvGrpSpPr>
        <p:grpSpPr>
          <a:xfrm>
            <a:off x="4776980" y="4528024"/>
            <a:ext cx="870740" cy="488804"/>
            <a:chOff x="11074166" y="3795348"/>
            <a:chExt cx="870740" cy="488804"/>
          </a:xfrm>
          <a:solidFill>
            <a:srgbClr val="7F8CA1"/>
          </a:solidFill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7ED6097-A3F9-EC16-FD41-26FE02B31626}"/>
                </a:ext>
              </a:extLst>
            </p:cNvPr>
            <p:cNvSpPr/>
            <p:nvPr/>
          </p:nvSpPr>
          <p:spPr>
            <a:xfrm>
              <a:off x="11074166" y="3795348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13A5FEE-131B-4B4A-B695-37451B78C956}"/>
                </a:ext>
              </a:extLst>
            </p:cNvPr>
            <p:cNvSpPr/>
            <p:nvPr/>
          </p:nvSpPr>
          <p:spPr>
            <a:xfrm>
              <a:off x="11607799" y="3795348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9F784AA-B87B-7F8C-D580-5B0B56673923}"/>
              </a:ext>
            </a:extLst>
          </p:cNvPr>
          <p:cNvSpPr/>
          <p:nvPr/>
        </p:nvSpPr>
        <p:spPr>
          <a:xfrm>
            <a:off x="4529886" y="4697409"/>
            <a:ext cx="1364928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8CD3E54-3954-16C3-AA99-45785BE3B6BF}"/>
              </a:ext>
            </a:extLst>
          </p:cNvPr>
          <p:cNvSpPr/>
          <p:nvPr/>
        </p:nvSpPr>
        <p:spPr>
          <a:xfrm>
            <a:off x="5334992" y="5628793"/>
            <a:ext cx="337107" cy="488804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195F186-B9E2-BE99-A899-3D8B4E835E62}"/>
              </a:ext>
            </a:extLst>
          </p:cNvPr>
          <p:cNvSpPr/>
          <p:nvPr/>
        </p:nvSpPr>
        <p:spPr>
          <a:xfrm>
            <a:off x="5112278" y="5798178"/>
            <a:ext cx="782535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6A48F3-ED77-8B1F-F845-E18875C1877A}"/>
              </a:ext>
            </a:extLst>
          </p:cNvPr>
          <p:cNvGrpSpPr/>
          <p:nvPr/>
        </p:nvGrpSpPr>
        <p:grpSpPr>
          <a:xfrm>
            <a:off x="1862180" y="3427255"/>
            <a:ext cx="1439893" cy="488804"/>
            <a:chOff x="9076967" y="2878615"/>
            <a:chExt cx="1439893" cy="488804"/>
          </a:xfrm>
          <a:solidFill>
            <a:srgbClr val="3998D4"/>
          </a:solidFill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39F7EE5-AE05-9BEC-9AA9-BFEBB987AE3F}"/>
                </a:ext>
              </a:extLst>
            </p:cNvPr>
            <p:cNvSpPr/>
            <p:nvPr/>
          </p:nvSpPr>
          <p:spPr>
            <a:xfrm>
              <a:off x="9628360" y="2878615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18393FD-42B2-B738-62D2-CBA66F1B53A7}"/>
                </a:ext>
              </a:extLst>
            </p:cNvPr>
            <p:cNvSpPr/>
            <p:nvPr/>
          </p:nvSpPr>
          <p:spPr>
            <a:xfrm>
              <a:off x="10179753" y="2878615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053493E-BA5C-2823-89B1-21AD30421719}"/>
                </a:ext>
              </a:extLst>
            </p:cNvPr>
            <p:cNvSpPr/>
            <p:nvPr/>
          </p:nvSpPr>
          <p:spPr>
            <a:xfrm>
              <a:off x="9076967" y="2878615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47D0F2D-652D-2E65-96CF-9D26FA515634}"/>
              </a:ext>
            </a:extLst>
          </p:cNvPr>
          <p:cNvSpPr/>
          <p:nvPr/>
        </p:nvSpPr>
        <p:spPr>
          <a:xfrm>
            <a:off x="1631038" y="3596640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692615-6CDF-967D-B658-59C916F21547}"/>
              </a:ext>
            </a:extLst>
          </p:cNvPr>
          <p:cNvGrpSpPr/>
          <p:nvPr/>
        </p:nvGrpSpPr>
        <p:grpSpPr>
          <a:xfrm>
            <a:off x="2415381" y="4528024"/>
            <a:ext cx="870740" cy="488804"/>
            <a:chOff x="11074166" y="3795348"/>
            <a:chExt cx="870740" cy="488804"/>
          </a:xfrm>
          <a:solidFill>
            <a:srgbClr val="3998D4"/>
          </a:solidFill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F604982-58F2-A7DD-363C-270D031037F5}"/>
                </a:ext>
              </a:extLst>
            </p:cNvPr>
            <p:cNvSpPr/>
            <p:nvPr/>
          </p:nvSpPr>
          <p:spPr>
            <a:xfrm>
              <a:off x="11074166" y="3795348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6D05576-CA27-F1B9-C0D8-A808D5A00755}"/>
                </a:ext>
              </a:extLst>
            </p:cNvPr>
            <p:cNvSpPr/>
            <p:nvPr/>
          </p:nvSpPr>
          <p:spPr>
            <a:xfrm>
              <a:off x="11607799" y="3795348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C44A501-E1F1-51AA-5669-CB3AF80CEFEC}"/>
              </a:ext>
            </a:extLst>
          </p:cNvPr>
          <p:cNvSpPr/>
          <p:nvPr/>
        </p:nvSpPr>
        <p:spPr>
          <a:xfrm>
            <a:off x="2168287" y="4697409"/>
            <a:ext cx="1364928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1525B6E-3D5E-DDE5-2585-91DC83A558A7}"/>
              </a:ext>
            </a:extLst>
          </p:cNvPr>
          <p:cNvSpPr/>
          <p:nvPr/>
        </p:nvSpPr>
        <p:spPr>
          <a:xfrm>
            <a:off x="2973393" y="5628793"/>
            <a:ext cx="337107" cy="488804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B56DC8E-4BB1-DA77-0DEB-0E838564C4EC}"/>
              </a:ext>
            </a:extLst>
          </p:cNvPr>
          <p:cNvSpPr/>
          <p:nvPr/>
        </p:nvSpPr>
        <p:spPr>
          <a:xfrm>
            <a:off x="2750679" y="5798178"/>
            <a:ext cx="782535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94999ED-E4CD-B6F7-C88F-15A7A5FE6269}"/>
              </a:ext>
            </a:extLst>
          </p:cNvPr>
          <p:cNvGrpSpPr/>
          <p:nvPr/>
        </p:nvGrpSpPr>
        <p:grpSpPr>
          <a:xfrm>
            <a:off x="8548230" y="2085516"/>
            <a:ext cx="1805653" cy="488804"/>
            <a:chOff x="8529039" y="2085516"/>
            <a:chExt cx="1805653" cy="488804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0EF5B69E-EE39-A863-A497-774C14257CB3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09559FF-EABD-6ECB-FAD9-03AE720F3325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1FD471F-4A51-75B8-6487-D8D9E3F03651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2C16BD0-9524-A6ED-6FF7-0EBDBE6E8989}"/>
              </a:ext>
            </a:extLst>
          </p:cNvPr>
          <p:cNvSpPr/>
          <p:nvPr/>
        </p:nvSpPr>
        <p:spPr>
          <a:xfrm>
            <a:off x="8336279" y="2254901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459E5F7-4085-7A7A-A610-3A912B0E225D}"/>
              </a:ext>
            </a:extLst>
          </p:cNvPr>
          <p:cNvGrpSpPr/>
          <p:nvPr/>
        </p:nvGrpSpPr>
        <p:grpSpPr>
          <a:xfrm>
            <a:off x="6194150" y="2085516"/>
            <a:ext cx="1805653" cy="488804"/>
            <a:chOff x="8529039" y="2085516"/>
            <a:chExt cx="1805653" cy="488804"/>
          </a:xfrm>
          <a:solidFill>
            <a:srgbClr val="FCCF4B"/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6EB58E6E-F91F-07CE-F189-DE84CD6E6C74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4ADF33F-FB23-12F8-2917-E737EB52AF1D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3836787B-F08F-7954-73A2-9E4DA2B4BB08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C33BA16-F874-E01C-35C0-2D050BCDCEA9}"/>
              </a:ext>
            </a:extLst>
          </p:cNvPr>
          <p:cNvSpPr/>
          <p:nvPr/>
        </p:nvSpPr>
        <p:spPr>
          <a:xfrm>
            <a:off x="5982199" y="2254901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EF896D-7BC7-56E9-49C2-E9CDF4D67136}"/>
              </a:ext>
            </a:extLst>
          </p:cNvPr>
          <p:cNvGrpSpPr/>
          <p:nvPr/>
        </p:nvGrpSpPr>
        <p:grpSpPr>
          <a:xfrm>
            <a:off x="3872345" y="2085516"/>
            <a:ext cx="1805653" cy="488804"/>
            <a:chOff x="8529039" y="2085516"/>
            <a:chExt cx="1805653" cy="488804"/>
          </a:xfrm>
          <a:solidFill>
            <a:srgbClr val="7F8CA1"/>
          </a:solidFill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3DB02AC1-5453-8A0A-6886-8224B7C9833D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0FF2CD0-8E4D-1D56-E5E7-82723B103DA0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FEC27B2-ECD6-26D1-934D-E88934580C93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B57D3CF9-5B65-0BD1-B3CC-32309A050246}"/>
              </a:ext>
            </a:extLst>
          </p:cNvPr>
          <p:cNvSpPr/>
          <p:nvPr/>
        </p:nvSpPr>
        <p:spPr>
          <a:xfrm>
            <a:off x="3660394" y="2254901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DD1919-6ED2-661E-9F65-8E59AE86967A}"/>
              </a:ext>
            </a:extLst>
          </p:cNvPr>
          <p:cNvGrpSpPr/>
          <p:nvPr/>
        </p:nvGrpSpPr>
        <p:grpSpPr>
          <a:xfrm>
            <a:off x="1510746" y="2085516"/>
            <a:ext cx="1805653" cy="488804"/>
            <a:chOff x="8529039" y="2085516"/>
            <a:chExt cx="1805653" cy="488804"/>
          </a:xfrm>
          <a:solidFill>
            <a:srgbClr val="3998D4"/>
          </a:solidFill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A56D3E7-EEC4-56AC-599B-56F0DED77105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C7B6E15-1765-A884-406F-4CECB13122E5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7F32983-F247-B5EC-3AB7-DA4B4134E22A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7C1910E3-1FEC-25A0-593C-DC200BD401C3}"/>
              </a:ext>
            </a:extLst>
          </p:cNvPr>
          <p:cNvSpPr/>
          <p:nvPr/>
        </p:nvSpPr>
        <p:spPr>
          <a:xfrm>
            <a:off x="1298795" y="2254901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CDF50-56EF-7E23-572E-C42DFC301C78}"/>
              </a:ext>
            </a:extLst>
          </p:cNvPr>
          <p:cNvSpPr/>
          <p:nvPr/>
        </p:nvSpPr>
        <p:spPr>
          <a:xfrm>
            <a:off x="1818736" y="207760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6842A6-EB27-E43E-AC86-C85E327B158E}"/>
              </a:ext>
            </a:extLst>
          </p:cNvPr>
          <p:cNvSpPr/>
          <p:nvPr/>
        </p:nvSpPr>
        <p:spPr>
          <a:xfrm>
            <a:off x="715950" y="163502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91FF53-4530-5952-858D-FDC35AF465DB}"/>
              </a:ext>
            </a:extLst>
          </p:cNvPr>
          <p:cNvSpPr/>
          <p:nvPr/>
        </p:nvSpPr>
        <p:spPr>
          <a:xfrm>
            <a:off x="484808" y="1804413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A0F7D3-BA0A-5821-16D4-82A11B55454E}"/>
              </a:ext>
            </a:extLst>
          </p:cNvPr>
          <p:cNvSpPr/>
          <p:nvPr/>
        </p:nvSpPr>
        <p:spPr>
          <a:xfrm>
            <a:off x="1827164" y="873029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B79FE2-BADB-3389-BCF9-A8733FBF5255}"/>
              </a:ext>
            </a:extLst>
          </p:cNvPr>
          <p:cNvSpPr/>
          <p:nvPr/>
        </p:nvSpPr>
        <p:spPr>
          <a:xfrm>
            <a:off x="1604450" y="1042414"/>
            <a:ext cx="782535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794877-E154-3ED3-B3B0-0A48058B9924}"/>
              </a:ext>
            </a:extLst>
          </p:cNvPr>
          <p:cNvGrpSpPr/>
          <p:nvPr/>
        </p:nvGrpSpPr>
        <p:grpSpPr>
          <a:xfrm>
            <a:off x="3727167" y="1637075"/>
            <a:ext cx="1805653" cy="488804"/>
            <a:chOff x="8529039" y="2085516"/>
            <a:chExt cx="1805653" cy="488804"/>
          </a:xfrm>
          <a:solidFill>
            <a:srgbClr val="FCCF4B"/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97031A4-CB07-1797-5D5F-0DBE32E67E4C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09E7EAC-9604-1697-7FF9-13629D38FC40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7156BF3-F91E-2A65-6626-2974620498D4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37E13E-3E70-A478-A80F-89FF286A358E}"/>
              </a:ext>
            </a:extLst>
          </p:cNvPr>
          <p:cNvSpPr/>
          <p:nvPr/>
        </p:nvSpPr>
        <p:spPr>
          <a:xfrm>
            <a:off x="3515216" y="1806460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F124B3-B1B4-5B9C-D570-590107B54FF1}"/>
              </a:ext>
            </a:extLst>
          </p:cNvPr>
          <p:cNvSpPr/>
          <p:nvPr/>
        </p:nvSpPr>
        <p:spPr>
          <a:xfrm>
            <a:off x="5184950" y="873029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F7D6CB7-EC9F-4BA3-2B0E-1D9AC85A5182}"/>
              </a:ext>
            </a:extLst>
          </p:cNvPr>
          <p:cNvSpPr/>
          <p:nvPr/>
        </p:nvSpPr>
        <p:spPr>
          <a:xfrm>
            <a:off x="4962236" y="1042414"/>
            <a:ext cx="782535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4202C4-8365-53A9-9CD1-0FCFBAA3B398}"/>
              </a:ext>
            </a:extLst>
          </p:cNvPr>
          <p:cNvSpPr/>
          <p:nvPr/>
        </p:nvSpPr>
        <p:spPr>
          <a:xfrm>
            <a:off x="1818736" y="5324735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02A048-567A-CB0C-348E-421ED420C716}"/>
              </a:ext>
            </a:extLst>
          </p:cNvPr>
          <p:cNvSpPr/>
          <p:nvPr/>
        </p:nvSpPr>
        <p:spPr>
          <a:xfrm>
            <a:off x="715950" y="4882155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EBB3D93-3A12-1C38-E9E2-5803D5482134}"/>
              </a:ext>
            </a:extLst>
          </p:cNvPr>
          <p:cNvSpPr/>
          <p:nvPr/>
        </p:nvSpPr>
        <p:spPr>
          <a:xfrm>
            <a:off x="484808" y="5051540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F3D640E-2DDF-8610-6B27-B239E71DB7FF}"/>
              </a:ext>
            </a:extLst>
          </p:cNvPr>
          <p:cNvSpPr/>
          <p:nvPr/>
        </p:nvSpPr>
        <p:spPr>
          <a:xfrm>
            <a:off x="1827164" y="4120156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38A7B1-FB41-FF77-BF88-7022142C81C9}"/>
              </a:ext>
            </a:extLst>
          </p:cNvPr>
          <p:cNvSpPr/>
          <p:nvPr/>
        </p:nvSpPr>
        <p:spPr>
          <a:xfrm>
            <a:off x="1604450" y="4289541"/>
            <a:ext cx="782535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F490FA-D230-1B57-94A7-65309CA444EB}"/>
              </a:ext>
            </a:extLst>
          </p:cNvPr>
          <p:cNvGrpSpPr/>
          <p:nvPr/>
        </p:nvGrpSpPr>
        <p:grpSpPr>
          <a:xfrm>
            <a:off x="3727167" y="4884202"/>
            <a:ext cx="1805653" cy="488804"/>
            <a:chOff x="8529039" y="2085516"/>
            <a:chExt cx="1805653" cy="488804"/>
          </a:xfrm>
          <a:solidFill>
            <a:srgbClr val="EB3D4A"/>
          </a:solidFill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29E12E9-A3B1-40A5-CFA2-AF145A334991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E9AE15A-B86B-ECE3-8E52-3A3055DD3466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8116699-EA7E-3020-8B36-1C9CBAF9D4AD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605004A-5FFF-4D31-BB8D-0BFB7D6FFE1B}"/>
              </a:ext>
            </a:extLst>
          </p:cNvPr>
          <p:cNvSpPr/>
          <p:nvPr/>
        </p:nvSpPr>
        <p:spPr>
          <a:xfrm>
            <a:off x="3515216" y="5053587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9E3C5D-4229-A448-DE72-D414D922581F}"/>
              </a:ext>
            </a:extLst>
          </p:cNvPr>
          <p:cNvSpPr/>
          <p:nvPr/>
        </p:nvSpPr>
        <p:spPr>
          <a:xfrm>
            <a:off x="5184950" y="4120156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BB9C596-C235-626E-99B9-230782C4309C}"/>
              </a:ext>
            </a:extLst>
          </p:cNvPr>
          <p:cNvSpPr/>
          <p:nvPr/>
        </p:nvSpPr>
        <p:spPr>
          <a:xfrm>
            <a:off x="4962236" y="4289541"/>
            <a:ext cx="782535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1A5029D-E9AB-A691-B38F-77BA7EA339AD}"/>
              </a:ext>
            </a:extLst>
          </p:cNvPr>
          <p:cNvSpPr/>
          <p:nvPr/>
        </p:nvSpPr>
        <p:spPr>
          <a:xfrm>
            <a:off x="7976231" y="2075561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63642C3-4185-F92D-2F47-FE6F91CE58A5}"/>
              </a:ext>
            </a:extLst>
          </p:cNvPr>
          <p:cNvSpPr/>
          <p:nvPr/>
        </p:nvSpPr>
        <p:spPr>
          <a:xfrm>
            <a:off x="6873445" y="1632981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9F4BFDC-9D51-0D0A-9927-2422DAC3A425}"/>
              </a:ext>
            </a:extLst>
          </p:cNvPr>
          <p:cNvSpPr/>
          <p:nvPr/>
        </p:nvSpPr>
        <p:spPr>
          <a:xfrm>
            <a:off x="6642303" y="1802366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116FED-1BC5-D3D7-8278-7C2B279CC20B}"/>
              </a:ext>
            </a:extLst>
          </p:cNvPr>
          <p:cNvSpPr/>
          <p:nvPr/>
        </p:nvSpPr>
        <p:spPr>
          <a:xfrm>
            <a:off x="7984659" y="870982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72E041F-AFC4-6B3B-53E3-DD00FAD7BA59}"/>
              </a:ext>
            </a:extLst>
          </p:cNvPr>
          <p:cNvSpPr/>
          <p:nvPr/>
        </p:nvSpPr>
        <p:spPr>
          <a:xfrm>
            <a:off x="7761945" y="1040367"/>
            <a:ext cx="782535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32FA6E-9168-E5EF-9C73-2767E9A1AA4B}"/>
              </a:ext>
            </a:extLst>
          </p:cNvPr>
          <p:cNvGrpSpPr/>
          <p:nvPr/>
        </p:nvGrpSpPr>
        <p:grpSpPr>
          <a:xfrm>
            <a:off x="9884662" y="1635028"/>
            <a:ext cx="1805653" cy="488804"/>
            <a:chOff x="8529039" y="2085516"/>
            <a:chExt cx="1805653" cy="488804"/>
          </a:xfrm>
          <a:solidFill>
            <a:srgbClr val="FCCF4B"/>
          </a:solidFill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DCAF7A0-60DB-BD96-0A84-E294DE8CF5AC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C31BED6-1382-71C0-94DB-2C27919CF69F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3B9D84D-3E27-27B2-DFCE-03C639FC8A37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C1A7F24-B180-3643-43CE-6249E032E234}"/>
              </a:ext>
            </a:extLst>
          </p:cNvPr>
          <p:cNvSpPr/>
          <p:nvPr/>
        </p:nvSpPr>
        <p:spPr>
          <a:xfrm>
            <a:off x="9672711" y="1804413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0FF2630-7B8F-696E-53C3-EBFDA791F4D4}"/>
              </a:ext>
            </a:extLst>
          </p:cNvPr>
          <p:cNvSpPr/>
          <p:nvPr/>
        </p:nvSpPr>
        <p:spPr>
          <a:xfrm>
            <a:off x="11342445" y="870982"/>
            <a:ext cx="337107" cy="488804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8E48ED1-E53C-F85F-4778-DAA001F9A3DC}"/>
              </a:ext>
            </a:extLst>
          </p:cNvPr>
          <p:cNvSpPr/>
          <p:nvPr/>
        </p:nvSpPr>
        <p:spPr>
          <a:xfrm>
            <a:off x="11119731" y="1040367"/>
            <a:ext cx="782535" cy="761999"/>
          </a:xfrm>
          <a:prstGeom prst="roundRect">
            <a:avLst>
              <a:gd name="adj" fmla="val 7819"/>
            </a:avLst>
          </a:prstGeom>
          <a:solidFill>
            <a:srgbClr val="FCCF4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D51A713-4A36-E85D-4F56-404DB4EC0798}"/>
              </a:ext>
            </a:extLst>
          </p:cNvPr>
          <p:cNvSpPr/>
          <p:nvPr/>
        </p:nvSpPr>
        <p:spPr>
          <a:xfrm>
            <a:off x="8006469" y="532268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6C6D9FC-8075-E798-BB26-43402A0AFD1A}"/>
              </a:ext>
            </a:extLst>
          </p:cNvPr>
          <p:cNvSpPr/>
          <p:nvPr/>
        </p:nvSpPr>
        <p:spPr>
          <a:xfrm>
            <a:off x="6903683" y="488010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7FD70BD-0534-670A-5485-7D0FF567D5D0}"/>
              </a:ext>
            </a:extLst>
          </p:cNvPr>
          <p:cNvSpPr/>
          <p:nvPr/>
        </p:nvSpPr>
        <p:spPr>
          <a:xfrm>
            <a:off x="6672541" y="5049493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28F7D69-2A21-7A7E-852E-D478D68C3891}"/>
              </a:ext>
            </a:extLst>
          </p:cNvPr>
          <p:cNvSpPr/>
          <p:nvPr/>
        </p:nvSpPr>
        <p:spPr>
          <a:xfrm>
            <a:off x="8014897" y="4118109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49C2E3B-23EF-6B93-2FFD-5340420D6AAA}"/>
              </a:ext>
            </a:extLst>
          </p:cNvPr>
          <p:cNvSpPr/>
          <p:nvPr/>
        </p:nvSpPr>
        <p:spPr>
          <a:xfrm>
            <a:off x="7792183" y="4287494"/>
            <a:ext cx="782535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45B9C1-D5FA-B304-9D50-1AEB01CDA06C}"/>
              </a:ext>
            </a:extLst>
          </p:cNvPr>
          <p:cNvGrpSpPr/>
          <p:nvPr/>
        </p:nvGrpSpPr>
        <p:grpSpPr>
          <a:xfrm>
            <a:off x="9914900" y="4882155"/>
            <a:ext cx="1805653" cy="488804"/>
            <a:chOff x="8529039" y="2085516"/>
            <a:chExt cx="1805653" cy="488804"/>
          </a:xfrm>
          <a:solidFill>
            <a:srgbClr val="EB3D4A"/>
          </a:solidFill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5F68A10-A7AB-DC6F-96DF-6290DAD2082D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F9E8405-CBCC-2E2F-9E43-EA4FA639FBF4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993485F-2608-172C-9F5E-6F44751E7602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967A6F1-B853-E3FC-3C23-17C1A9A6E73A}"/>
              </a:ext>
            </a:extLst>
          </p:cNvPr>
          <p:cNvSpPr/>
          <p:nvPr/>
        </p:nvSpPr>
        <p:spPr>
          <a:xfrm>
            <a:off x="9702949" y="5051540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6FB3201-EA37-B73D-E15B-8819CD7DD09F}"/>
              </a:ext>
            </a:extLst>
          </p:cNvPr>
          <p:cNvSpPr/>
          <p:nvPr/>
        </p:nvSpPr>
        <p:spPr>
          <a:xfrm>
            <a:off x="11372683" y="4118109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CCEF4F9-2E03-6819-0912-F14876439CBA}"/>
              </a:ext>
            </a:extLst>
          </p:cNvPr>
          <p:cNvSpPr/>
          <p:nvPr/>
        </p:nvSpPr>
        <p:spPr>
          <a:xfrm>
            <a:off x="11149969" y="4287494"/>
            <a:ext cx="782535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CDF50-56EF-7E23-572E-C42DFC301C78}"/>
              </a:ext>
            </a:extLst>
          </p:cNvPr>
          <p:cNvSpPr/>
          <p:nvPr/>
        </p:nvSpPr>
        <p:spPr>
          <a:xfrm>
            <a:off x="1818736" y="207760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6842A6-EB27-E43E-AC86-C85E327B158E}"/>
              </a:ext>
            </a:extLst>
          </p:cNvPr>
          <p:cNvSpPr/>
          <p:nvPr/>
        </p:nvSpPr>
        <p:spPr>
          <a:xfrm>
            <a:off x="715950" y="163502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91FF53-4530-5952-858D-FDC35AF465DB}"/>
              </a:ext>
            </a:extLst>
          </p:cNvPr>
          <p:cNvSpPr/>
          <p:nvPr/>
        </p:nvSpPr>
        <p:spPr>
          <a:xfrm>
            <a:off x="484808" y="1804413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A0F7D3-BA0A-5821-16D4-82A11B55454E}"/>
              </a:ext>
            </a:extLst>
          </p:cNvPr>
          <p:cNvSpPr/>
          <p:nvPr/>
        </p:nvSpPr>
        <p:spPr>
          <a:xfrm>
            <a:off x="1827164" y="873029"/>
            <a:ext cx="337107" cy="488804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B79FE2-BADB-3389-BCF9-A8733FBF5255}"/>
              </a:ext>
            </a:extLst>
          </p:cNvPr>
          <p:cNvSpPr/>
          <p:nvPr/>
        </p:nvSpPr>
        <p:spPr>
          <a:xfrm>
            <a:off x="1604450" y="1042414"/>
            <a:ext cx="782535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794877-E154-3ED3-B3B0-0A48058B9924}"/>
              </a:ext>
            </a:extLst>
          </p:cNvPr>
          <p:cNvGrpSpPr/>
          <p:nvPr/>
        </p:nvGrpSpPr>
        <p:grpSpPr>
          <a:xfrm>
            <a:off x="3727167" y="1637075"/>
            <a:ext cx="1805653" cy="488804"/>
            <a:chOff x="8529039" y="2085516"/>
            <a:chExt cx="1805653" cy="488804"/>
          </a:xfrm>
          <a:solidFill>
            <a:srgbClr val="3998D4"/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97031A4-CB07-1797-5D5F-0DBE32E67E4C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09E7EAC-9604-1697-7FF9-13629D38FC40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7156BF3-F91E-2A65-6626-2974620498D4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37E13E-3E70-A478-A80F-89FF286A358E}"/>
              </a:ext>
            </a:extLst>
          </p:cNvPr>
          <p:cNvSpPr/>
          <p:nvPr/>
        </p:nvSpPr>
        <p:spPr>
          <a:xfrm>
            <a:off x="3515216" y="1806460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F124B3-B1B4-5B9C-D570-590107B54FF1}"/>
              </a:ext>
            </a:extLst>
          </p:cNvPr>
          <p:cNvSpPr/>
          <p:nvPr/>
        </p:nvSpPr>
        <p:spPr>
          <a:xfrm>
            <a:off x="5184950" y="873029"/>
            <a:ext cx="337107" cy="488804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F7D6CB7-EC9F-4BA3-2B0E-1D9AC85A5182}"/>
              </a:ext>
            </a:extLst>
          </p:cNvPr>
          <p:cNvSpPr/>
          <p:nvPr/>
        </p:nvSpPr>
        <p:spPr>
          <a:xfrm>
            <a:off x="4962236" y="1042414"/>
            <a:ext cx="782535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4202C4-8365-53A9-9CD1-0FCFBAA3B398}"/>
              </a:ext>
            </a:extLst>
          </p:cNvPr>
          <p:cNvSpPr/>
          <p:nvPr/>
        </p:nvSpPr>
        <p:spPr>
          <a:xfrm>
            <a:off x="1818736" y="5324735"/>
            <a:ext cx="337107" cy="488804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02A048-567A-CB0C-348E-421ED420C716}"/>
              </a:ext>
            </a:extLst>
          </p:cNvPr>
          <p:cNvSpPr/>
          <p:nvPr/>
        </p:nvSpPr>
        <p:spPr>
          <a:xfrm>
            <a:off x="715950" y="4882155"/>
            <a:ext cx="337107" cy="488804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EBB3D93-3A12-1C38-E9E2-5803D5482134}"/>
              </a:ext>
            </a:extLst>
          </p:cNvPr>
          <p:cNvSpPr/>
          <p:nvPr/>
        </p:nvSpPr>
        <p:spPr>
          <a:xfrm>
            <a:off x="484808" y="5051540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F3D640E-2DDF-8610-6B27-B239E71DB7FF}"/>
              </a:ext>
            </a:extLst>
          </p:cNvPr>
          <p:cNvSpPr/>
          <p:nvPr/>
        </p:nvSpPr>
        <p:spPr>
          <a:xfrm>
            <a:off x="1827164" y="4120156"/>
            <a:ext cx="337107" cy="488804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38A7B1-FB41-FF77-BF88-7022142C81C9}"/>
              </a:ext>
            </a:extLst>
          </p:cNvPr>
          <p:cNvSpPr/>
          <p:nvPr/>
        </p:nvSpPr>
        <p:spPr>
          <a:xfrm>
            <a:off x="1604450" y="4289541"/>
            <a:ext cx="782535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F490FA-D230-1B57-94A7-65309CA444EB}"/>
              </a:ext>
            </a:extLst>
          </p:cNvPr>
          <p:cNvGrpSpPr/>
          <p:nvPr/>
        </p:nvGrpSpPr>
        <p:grpSpPr>
          <a:xfrm>
            <a:off x="3727167" y="4884202"/>
            <a:ext cx="1805653" cy="488804"/>
            <a:chOff x="8529039" y="2085516"/>
            <a:chExt cx="1805653" cy="488804"/>
          </a:xfrm>
          <a:solidFill>
            <a:srgbClr val="7F8CA1"/>
          </a:solidFill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29E12E9-A3B1-40A5-CFA2-AF145A334991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E9AE15A-B86B-ECE3-8E52-3A3055DD3466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8116699-EA7E-3020-8B36-1C9CBAF9D4AD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605004A-5FFF-4D31-BB8D-0BFB7D6FFE1B}"/>
              </a:ext>
            </a:extLst>
          </p:cNvPr>
          <p:cNvSpPr/>
          <p:nvPr/>
        </p:nvSpPr>
        <p:spPr>
          <a:xfrm>
            <a:off x="3515216" y="5053587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9E3C5D-4229-A448-DE72-D414D922581F}"/>
              </a:ext>
            </a:extLst>
          </p:cNvPr>
          <p:cNvSpPr/>
          <p:nvPr/>
        </p:nvSpPr>
        <p:spPr>
          <a:xfrm>
            <a:off x="5184950" y="4120156"/>
            <a:ext cx="337107" cy="488804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BB9C596-C235-626E-99B9-230782C4309C}"/>
              </a:ext>
            </a:extLst>
          </p:cNvPr>
          <p:cNvSpPr/>
          <p:nvPr/>
        </p:nvSpPr>
        <p:spPr>
          <a:xfrm>
            <a:off x="4962236" y="4289541"/>
            <a:ext cx="782535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1A5029D-E9AB-A691-B38F-77BA7EA339AD}"/>
              </a:ext>
            </a:extLst>
          </p:cNvPr>
          <p:cNvSpPr/>
          <p:nvPr/>
        </p:nvSpPr>
        <p:spPr>
          <a:xfrm>
            <a:off x="7976231" y="2075561"/>
            <a:ext cx="337107" cy="488804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63642C3-4185-F92D-2F47-FE6F91CE58A5}"/>
              </a:ext>
            </a:extLst>
          </p:cNvPr>
          <p:cNvSpPr/>
          <p:nvPr/>
        </p:nvSpPr>
        <p:spPr>
          <a:xfrm>
            <a:off x="6873445" y="1632981"/>
            <a:ext cx="337107" cy="488804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9F4BFDC-9D51-0D0A-9927-2422DAC3A425}"/>
              </a:ext>
            </a:extLst>
          </p:cNvPr>
          <p:cNvSpPr/>
          <p:nvPr/>
        </p:nvSpPr>
        <p:spPr>
          <a:xfrm>
            <a:off x="6642303" y="1802366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116FED-1BC5-D3D7-8278-7C2B279CC20B}"/>
              </a:ext>
            </a:extLst>
          </p:cNvPr>
          <p:cNvSpPr/>
          <p:nvPr/>
        </p:nvSpPr>
        <p:spPr>
          <a:xfrm>
            <a:off x="7984659" y="870982"/>
            <a:ext cx="337107" cy="488804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72E041F-AFC4-6B3B-53E3-DD00FAD7BA59}"/>
              </a:ext>
            </a:extLst>
          </p:cNvPr>
          <p:cNvSpPr/>
          <p:nvPr/>
        </p:nvSpPr>
        <p:spPr>
          <a:xfrm>
            <a:off x="7761945" y="1040367"/>
            <a:ext cx="782535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32FA6E-9168-E5EF-9C73-2767E9A1AA4B}"/>
              </a:ext>
            </a:extLst>
          </p:cNvPr>
          <p:cNvGrpSpPr/>
          <p:nvPr/>
        </p:nvGrpSpPr>
        <p:grpSpPr>
          <a:xfrm>
            <a:off x="9884662" y="1635028"/>
            <a:ext cx="1805653" cy="488804"/>
            <a:chOff x="8529039" y="2085516"/>
            <a:chExt cx="1805653" cy="488804"/>
          </a:xfrm>
          <a:solidFill>
            <a:srgbClr val="3998D4"/>
          </a:solidFill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DCAF7A0-60DB-BD96-0A84-E294DE8CF5AC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C31BED6-1382-71C0-94DB-2C27919CF69F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3B9D84D-3E27-27B2-DFCE-03C639FC8A37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C1A7F24-B180-3643-43CE-6249E032E234}"/>
              </a:ext>
            </a:extLst>
          </p:cNvPr>
          <p:cNvSpPr/>
          <p:nvPr/>
        </p:nvSpPr>
        <p:spPr>
          <a:xfrm>
            <a:off x="9672711" y="1804413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0FF2630-7B8F-696E-53C3-EBFDA791F4D4}"/>
              </a:ext>
            </a:extLst>
          </p:cNvPr>
          <p:cNvSpPr/>
          <p:nvPr/>
        </p:nvSpPr>
        <p:spPr>
          <a:xfrm>
            <a:off x="11342445" y="870982"/>
            <a:ext cx="337107" cy="488804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8E48ED1-E53C-F85F-4778-DAA001F9A3DC}"/>
              </a:ext>
            </a:extLst>
          </p:cNvPr>
          <p:cNvSpPr/>
          <p:nvPr/>
        </p:nvSpPr>
        <p:spPr>
          <a:xfrm>
            <a:off x="11119731" y="1040367"/>
            <a:ext cx="782535" cy="761999"/>
          </a:xfrm>
          <a:prstGeom prst="roundRect">
            <a:avLst>
              <a:gd name="adj" fmla="val 7819"/>
            </a:avLst>
          </a:prstGeom>
          <a:solidFill>
            <a:srgbClr val="3998D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D51A713-4A36-E85D-4F56-404DB4EC0798}"/>
              </a:ext>
            </a:extLst>
          </p:cNvPr>
          <p:cNvSpPr/>
          <p:nvPr/>
        </p:nvSpPr>
        <p:spPr>
          <a:xfrm>
            <a:off x="8006469" y="532268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6C6D9FC-8075-E798-BB26-43402A0AFD1A}"/>
              </a:ext>
            </a:extLst>
          </p:cNvPr>
          <p:cNvSpPr/>
          <p:nvPr/>
        </p:nvSpPr>
        <p:spPr>
          <a:xfrm>
            <a:off x="6903683" y="488010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7FD70BD-0534-670A-5485-7D0FF567D5D0}"/>
              </a:ext>
            </a:extLst>
          </p:cNvPr>
          <p:cNvSpPr/>
          <p:nvPr/>
        </p:nvSpPr>
        <p:spPr>
          <a:xfrm>
            <a:off x="6672541" y="5049493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28F7D69-2A21-7A7E-852E-D478D68C3891}"/>
              </a:ext>
            </a:extLst>
          </p:cNvPr>
          <p:cNvSpPr/>
          <p:nvPr/>
        </p:nvSpPr>
        <p:spPr>
          <a:xfrm>
            <a:off x="8014897" y="4118109"/>
            <a:ext cx="337107" cy="488804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49C2E3B-23EF-6B93-2FFD-5340420D6AAA}"/>
              </a:ext>
            </a:extLst>
          </p:cNvPr>
          <p:cNvSpPr/>
          <p:nvPr/>
        </p:nvSpPr>
        <p:spPr>
          <a:xfrm>
            <a:off x="7792183" y="4287494"/>
            <a:ext cx="782535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45B9C1-D5FA-B304-9D50-1AEB01CDA06C}"/>
              </a:ext>
            </a:extLst>
          </p:cNvPr>
          <p:cNvGrpSpPr/>
          <p:nvPr/>
        </p:nvGrpSpPr>
        <p:grpSpPr>
          <a:xfrm>
            <a:off x="9914900" y="4882155"/>
            <a:ext cx="1805653" cy="488804"/>
            <a:chOff x="8529039" y="2085516"/>
            <a:chExt cx="1805653" cy="488804"/>
          </a:xfrm>
          <a:solidFill>
            <a:srgbClr val="7F8CA1"/>
          </a:solidFill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5F68A10-A7AB-DC6F-96DF-6290DAD2082D}"/>
                </a:ext>
              </a:extLst>
            </p:cNvPr>
            <p:cNvSpPr/>
            <p:nvPr/>
          </p:nvSpPr>
          <p:spPr>
            <a:xfrm>
              <a:off x="9263312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F9E8405-CBCC-2E2F-9E43-EA4FA639FBF4}"/>
                </a:ext>
              </a:extLst>
            </p:cNvPr>
            <p:cNvSpPr/>
            <p:nvPr/>
          </p:nvSpPr>
          <p:spPr>
            <a:xfrm>
              <a:off x="9997585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993485F-2608-172C-9F5E-6F44751E7602}"/>
                </a:ext>
              </a:extLst>
            </p:cNvPr>
            <p:cNvSpPr/>
            <p:nvPr/>
          </p:nvSpPr>
          <p:spPr>
            <a:xfrm>
              <a:off x="8529039" y="2085516"/>
              <a:ext cx="337107" cy="488804"/>
            </a:xfrm>
            <a:prstGeom prst="roundRect">
              <a:avLst>
                <a:gd name="adj" fmla="val 7819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967A6F1-B853-E3FC-3C23-17C1A9A6E73A}"/>
              </a:ext>
            </a:extLst>
          </p:cNvPr>
          <p:cNvSpPr/>
          <p:nvPr/>
        </p:nvSpPr>
        <p:spPr>
          <a:xfrm>
            <a:off x="9702949" y="5051540"/>
            <a:ext cx="2229555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6FB3201-EA37-B73D-E15B-8819CD7DD09F}"/>
              </a:ext>
            </a:extLst>
          </p:cNvPr>
          <p:cNvSpPr/>
          <p:nvPr/>
        </p:nvSpPr>
        <p:spPr>
          <a:xfrm>
            <a:off x="11372683" y="4118109"/>
            <a:ext cx="337107" cy="488804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CCEF4F9-2E03-6819-0912-F14876439CBA}"/>
              </a:ext>
            </a:extLst>
          </p:cNvPr>
          <p:cNvSpPr/>
          <p:nvPr/>
        </p:nvSpPr>
        <p:spPr>
          <a:xfrm>
            <a:off x="11149969" y="4287494"/>
            <a:ext cx="782535" cy="761999"/>
          </a:xfrm>
          <a:prstGeom prst="roundRect">
            <a:avLst>
              <a:gd name="adj" fmla="val 7819"/>
            </a:avLst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93899D0-8D41-CAED-FA1F-7CD6B2499972}"/>
              </a:ext>
            </a:extLst>
          </p:cNvPr>
          <p:cNvGrpSpPr/>
          <p:nvPr/>
        </p:nvGrpSpPr>
        <p:grpSpPr>
          <a:xfrm>
            <a:off x="608794" y="2116616"/>
            <a:ext cx="1902177" cy="1693383"/>
            <a:chOff x="608794" y="2116616"/>
            <a:chExt cx="1902177" cy="169338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E4202C4-8365-53A9-9CD1-0FCFBAA3B398}"/>
                </a:ext>
              </a:extLst>
            </p:cNvPr>
            <p:cNvSpPr/>
            <p:nvPr/>
          </p:nvSpPr>
          <p:spPr>
            <a:xfrm>
              <a:off x="1942722" y="3321195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FCCF4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E02A048-567A-CB0C-348E-421ED420C716}"/>
                </a:ext>
              </a:extLst>
            </p:cNvPr>
            <p:cNvSpPr/>
            <p:nvPr/>
          </p:nvSpPr>
          <p:spPr>
            <a:xfrm>
              <a:off x="839936" y="2878615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EBB3D93-3A12-1C38-E9E2-5803D5482134}"/>
                </a:ext>
              </a:extLst>
            </p:cNvPr>
            <p:cNvSpPr/>
            <p:nvPr/>
          </p:nvSpPr>
          <p:spPr>
            <a:xfrm>
              <a:off x="608794" y="3048000"/>
              <a:ext cx="1902177" cy="761999"/>
            </a:xfrm>
            <a:prstGeom prst="roundRect">
              <a:avLst>
                <a:gd name="adj" fmla="val 7819"/>
              </a:avLst>
            </a:prstGeom>
            <a:solidFill>
              <a:srgbClr val="EB3D4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F3D640E-2DDF-8610-6B27-B239E71DB7FF}"/>
                </a:ext>
              </a:extLst>
            </p:cNvPr>
            <p:cNvSpPr/>
            <p:nvPr/>
          </p:nvSpPr>
          <p:spPr>
            <a:xfrm>
              <a:off x="1951150" y="2116616"/>
              <a:ext cx="337107" cy="488804"/>
            </a:xfrm>
            <a:prstGeom prst="roundRect">
              <a:avLst>
                <a:gd name="adj" fmla="val 7819"/>
              </a:avLst>
            </a:prstGeom>
            <a:solidFill>
              <a:srgbClr val="FCCF4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038A7B1-FB41-FF77-BF88-7022142C81C9}"/>
                </a:ext>
              </a:extLst>
            </p:cNvPr>
            <p:cNvSpPr/>
            <p:nvPr/>
          </p:nvSpPr>
          <p:spPr>
            <a:xfrm>
              <a:off x="1728436" y="2286001"/>
              <a:ext cx="782535" cy="761999"/>
            </a:xfrm>
            <a:prstGeom prst="roundRect">
              <a:avLst>
                <a:gd name="adj" fmla="val 7819"/>
              </a:avLst>
            </a:prstGeom>
            <a:solidFill>
              <a:srgbClr val="FCCF4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D51A713-4A36-E85D-4F56-404DB4EC0798}"/>
              </a:ext>
            </a:extLst>
          </p:cNvPr>
          <p:cNvSpPr/>
          <p:nvPr/>
        </p:nvSpPr>
        <p:spPr>
          <a:xfrm>
            <a:off x="8006469" y="532268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6C6D9FC-8075-E798-BB26-43402A0AFD1A}"/>
              </a:ext>
            </a:extLst>
          </p:cNvPr>
          <p:cNvSpPr/>
          <p:nvPr/>
        </p:nvSpPr>
        <p:spPr>
          <a:xfrm>
            <a:off x="6903683" y="4880108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7FD70BD-0534-670A-5485-7D0FF567D5D0}"/>
              </a:ext>
            </a:extLst>
          </p:cNvPr>
          <p:cNvSpPr/>
          <p:nvPr/>
        </p:nvSpPr>
        <p:spPr>
          <a:xfrm>
            <a:off x="6672541" y="5049493"/>
            <a:ext cx="1902177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28F7D69-2A21-7A7E-852E-D478D68C3891}"/>
              </a:ext>
            </a:extLst>
          </p:cNvPr>
          <p:cNvSpPr/>
          <p:nvPr/>
        </p:nvSpPr>
        <p:spPr>
          <a:xfrm>
            <a:off x="8014897" y="4118109"/>
            <a:ext cx="337107" cy="488804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49C2E3B-23EF-6B93-2FFD-5340420D6AAA}"/>
              </a:ext>
            </a:extLst>
          </p:cNvPr>
          <p:cNvSpPr/>
          <p:nvPr/>
        </p:nvSpPr>
        <p:spPr>
          <a:xfrm>
            <a:off x="7792183" y="4287494"/>
            <a:ext cx="782535" cy="761999"/>
          </a:xfrm>
          <a:prstGeom prst="roundRect">
            <a:avLst>
              <a:gd name="adj" fmla="val 7819"/>
            </a:avLst>
          </a:prstGeom>
          <a:solidFill>
            <a:srgbClr val="EB3D4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94FCBE-4D48-CC64-A25A-A9E22B97C4F1}"/>
              </a:ext>
            </a:extLst>
          </p:cNvPr>
          <p:cNvSpPr/>
          <p:nvPr/>
        </p:nvSpPr>
        <p:spPr>
          <a:xfrm>
            <a:off x="2985632" y="3265163"/>
            <a:ext cx="365059" cy="355477"/>
          </a:xfrm>
          <a:prstGeom prst="ellipse">
            <a:avLst/>
          </a:prstGeom>
          <a:solidFill>
            <a:srgbClr val="7F8C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F9299B-FF7B-D7FA-6D48-582881603E34}"/>
              </a:ext>
            </a:extLst>
          </p:cNvPr>
          <p:cNvSpPr txBox="1"/>
          <p:nvPr/>
        </p:nvSpPr>
        <p:spPr>
          <a:xfrm>
            <a:off x="3613757" y="2671559"/>
            <a:ext cx="17091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ysClr val="windowText" lastClr="000000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230839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SARAIVA ANDRADE</dc:creator>
  <cp:lastModifiedBy>VINICIUS SARAIVA ANDRADE</cp:lastModifiedBy>
  <cp:revision>1</cp:revision>
  <dcterms:created xsi:type="dcterms:W3CDTF">2024-10-17T17:26:31Z</dcterms:created>
  <dcterms:modified xsi:type="dcterms:W3CDTF">2024-10-17T17:54:16Z</dcterms:modified>
</cp:coreProperties>
</file>