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217F-E7C9-4B6C-B7CC-907C7B1B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60279-471A-4006-A144-76B07697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34B2-1532-405D-8161-A635A6F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A3246-2800-452E-8999-A165173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EA5F-B319-43B7-B91B-04B5D730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D6E-1978-41C3-89CF-FB9822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6A18A-85B2-4E4D-AB61-720C53D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D7A-7D38-4247-A23C-2DF804B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17BB3-FDEF-4CE7-A8BB-EEB52AA5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81E34-0DC3-4929-B6FF-595C33E3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82E47-89FF-4BC7-8E3E-09EE29C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E6BB8-CD5A-410A-B80D-247DB2C8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175BE-092E-452F-A38E-C1F09D3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F38BD-060D-46A6-9210-6551B73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75AE-4E10-4FFB-9157-433A8CF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872A-948D-4906-A4C5-F1D8B7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3F17-469A-455F-A257-43104FD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6EFDA-1F3A-41F7-B7C2-72B845D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39EF8-8D35-43C3-94A9-91850FE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38ED1-61A7-487C-ABF5-E3DE1CA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371D-1A5F-4BB5-8582-C4B9290B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D7E1D-02C9-46E9-8D43-1B4BB7F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8E949-2A10-411A-A473-5DCB550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E60CB-DDAA-49F3-86EA-C2E7AB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06F28-4D22-4CBA-BDF2-55F284A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0034-A8E1-47B9-836E-8108CBC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8BF66-3E8C-49B0-8B05-BD1BFF7C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654F0-0981-495B-894A-8EED3C49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D4083-5448-4CF9-9194-5D71613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76424-2BA5-46CD-87D9-DF4F9A2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97F6-8A68-4B16-9594-389F94E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FD-9DB9-4C3D-B56D-4D31C03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CB381-58C8-4A85-903E-46A7736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892B5-CDB4-4036-9900-74D9B417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1EB83F-B7AE-4E3D-A87A-CB50084A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0456A-79D3-474A-A7D1-0DFF4CFE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3A5A5-DF6C-43CB-AF01-F1B1BBD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C8512-6CCA-442A-8AAB-AB0BD0F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78553-F8AF-473E-BFC0-1B8B4CC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C097-15DC-41EF-ADE2-B294A00F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0EAAF-42C1-4224-B8B1-3168B9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DB14-6981-40E7-9B18-43C3CEA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A990D-2D1D-472E-9587-44475D4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A188-BAD9-4993-A7CE-9181F97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C9031-B5C1-4F73-8564-0C0EDA0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CE888-AB9F-4053-A06E-F19D786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3EC5-6F47-4E5C-85A4-A382E87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BDE04-DB9A-483E-829D-85E3210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9F8A2-788C-434D-ACFE-047E5DB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EC1EA-E0BB-45EA-9B7E-374FCFA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0CFBC-D1DA-4966-A576-14C8847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DF47-ACC3-4A5A-8F00-23122F2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C3187-E433-48C1-BA5F-4C7E3BE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EA95F-EFCA-4461-BE8A-1C7A252E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501B5-893C-4447-A85C-433DEAAF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13105-D8FE-438D-B413-F4D272A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54D85-4036-4412-9A34-0BE4C8F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1C2C82-66E5-4C76-B687-D0641C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46984-6190-41EE-AE17-2E02928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9E328-0223-4854-BC38-1099D60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DC0F6-64F6-4237-A13E-1D1A1A9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2B38-24C6-4F4F-935A-6D05ED13AA2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A81D-E1E8-4635-9F84-9FA70408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BF06-91C4-45D2-AEB1-778609C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9CF-BDC4-4DD4-B8B7-72902810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7663"/>
            <a:ext cx="120491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2DFE42-1C51-4D0B-9B1C-ACBF68A5D908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Técnico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80BE9E7-F87F-449E-B23F-DC0FC18BAE38}"/>
              </a:ext>
            </a:extLst>
          </p:cNvPr>
          <p:cNvSpPr/>
          <p:nvPr/>
        </p:nvSpPr>
        <p:spPr>
          <a:xfrm>
            <a:off x="539931" y="661851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5EE462-B48F-4877-A0FD-439B36FA81FF}"/>
              </a:ext>
            </a:extLst>
          </p:cNvPr>
          <p:cNvSpPr/>
          <p:nvPr/>
        </p:nvSpPr>
        <p:spPr>
          <a:xfrm>
            <a:off x="657496" y="3513908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FAF071-150F-4510-A042-4D7633DC18EE}"/>
              </a:ext>
            </a:extLst>
          </p:cNvPr>
          <p:cNvSpPr/>
          <p:nvPr/>
        </p:nvSpPr>
        <p:spPr>
          <a:xfrm>
            <a:off x="8665028" y="4241074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8A208F-3A10-40E9-BD77-13D07936B28A}"/>
              </a:ext>
            </a:extLst>
          </p:cNvPr>
          <p:cNvSpPr/>
          <p:nvPr/>
        </p:nvSpPr>
        <p:spPr>
          <a:xfrm>
            <a:off x="8773885" y="1014547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90C7D58F-B0A4-447D-AFCE-999649B42FD0}"/>
              </a:ext>
            </a:extLst>
          </p:cNvPr>
          <p:cNvSpPr/>
          <p:nvPr/>
        </p:nvSpPr>
        <p:spPr>
          <a:xfrm>
            <a:off x="6531429" y="4119154"/>
            <a:ext cx="2242456" cy="444137"/>
          </a:xfrm>
          <a:prstGeom prst="wedgeRectCallout">
            <a:avLst>
              <a:gd name="adj1" fmla="val -53876"/>
              <a:gd name="adj2" fmla="val 6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Número de registros</a:t>
            </a: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11450922-CC9D-41E1-BF3F-53CD038A78D3}"/>
              </a:ext>
            </a:extLst>
          </p:cNvPr>
          <p:cNvSpPr/>
          <p:nvPr/>
        </p:nvSpPr>
        <p:spPr>
          <a:xfrm>
            <a:off x="7019109" y="5867740"/>
            <a:ext cx="2242456" cy="444137"/>
          </a:xfrm>
          <a:prstGeom prst="wedgeRectCallout">
            <a:avLst>
              <a:gd name="adj1" fmla="val -69021"/>
              <a:gd name="adj2" fmla="val -231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contrato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F1CD4586-88F0-48A7-9692-841F0E5583BD}"/>
              </a:ext>
            </a:extLst>
          </p:cNvPr>
          <p:cNvSpPr/>
          <p:nvPr/>
        </p:nvSpPr>
        <p:spPr>
          <a:xfrm>
            <a:off x="6958149" y="5197179"/>
            <a:ext cx="2242456" cy="444137"/>
          </a:xfrm>
          <a:prstGeom prst="wedgeRectCallout">
            <a:avLst>
              <a:gd name="adj1" fmla="val -73682"/>
              <a:gd name="adj2" fmla="val -129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classe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92166BC-9E23-40ED-9765-3D865A59EF4B}"/>
              </a:ext>
            </a:extLst>
          </p:cNvPr>
          <p:cNvSpPr/>
          <p:nvPr/>
        </p:nvSpPr>
        <p:spPr>
          <a:xfrm>
            <a:off x="4480562" y="2886890"/>
            <a:ext cx="3526972" cy="3095899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5935-6AB1-4FEF-BCEA-93A55D0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1CCA-B77E-4E34-A317-3D1D564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0569A-3F68-459A-A163-F2CF486F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3838"/>
            <a:ext cx="1136332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9C3B-AFFD-40AA-BE8A-D0DD6D7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65CAF-1161-44E1-8ECC-BFF7D18F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C569-C55C-4D61-94DB-E067C0A7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121D8-3600-4201-8BB2-4CA92F64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Silva Pereira</dc:creator>
  <cp:lastModifiedBy>Vinicius Silva Pereira</cp:lastModifiedBy>
  <cp:revision>8</cp:revision>
  <dcterms:created xsi:type="dcterms:W3CDTF">2022-04-07T23:09:44Z</dcterms:created>
  <dcterms:modified xsi:type="dcterms:W3CDTF">2022-04-10T19:15:02Z</dcterms:modified>
</cp:coreProperties>
</file>