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98E"/>
    <a:srgbClr val="24565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5217F-E7C9-4B6C-B7CC-907C7B1B7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60279-471A-4006-A144-76B076971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C34B2-1532-405D-8161-A635A6F0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A3246-2800-452E-8999-A165173C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DEA5F-B319-43B7-B91B-04B5D730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6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5D6E-1978-41C3-89CF-FB982237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66A18A-85B2-4E4D-AB61-720C53D9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E9D7A-7D38-4247-A23C-2DF804B5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F17BB3-FDEF-4CE7-A8BB-EEB52AA5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81E34-0DC3-4929-B6FF-595C33E3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47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182E47-89FF-4BC7-8E3E-09EE29C0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4E6BB8-CD5A-410A-B80D-247DB2C8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175BE-092E-452F-A38E-C1F09D39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1F38BD-060D-46A6-9210-6551B730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F75AE-4E10-4FFB-9157-433A8CF1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67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3872A-948D-4906-A4C5-F1D8B74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E3F17-469A-455F-A257-43104FD4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6EFDA-1F3A-41F7-B7C2-72B845D8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339EF8-8D35-43C3-94A9-91850FE2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38ED1-61A7-487C-ABF5-E3DE1CAF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C371D-1A5F-4BB5-8582-C4B9290B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9D7E1D-02C9-46E9-8D43-1B4BB7F0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48E949-2A10-411A-A473-5DCB5501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6E60CB-DDAA-49F3-86EA-C2E7ABD5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06F28-4D22-4CBA-BDF2-55F284A5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0034-A8E1-47B9-836E-8108CBC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8BF66-3E8C-49B0-8B05-BD1BFF7CD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654F0-0981-495B-894A-8EED3C49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BD4083-5448-4CF9-9194-5D716134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376424-2BA5-46CD-87D9-DF4F9A20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1297F6-8A68-4B16-9594-389F94E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ADEFD-9DB9-4C3D-B56D-4D31C038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FCB381-58C8-4A85-903E-46A77364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892B5-CDB4-4036-9900-74D9B417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1EB83F-B7AE-4E3D-A87A-CB50084A7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C0456A-79D3-474A-A7D1-0DFF4CFEE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A3A5A5-DF6C-43CB-AF01-F1B1BBDF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5C8512-6CCA-442A-8AAB-AB0BD0F1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B78553-F8AF-473E-BFC0-1B8B4CC4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6C097-15DC-41EF-ADE2-B294A00F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50EAAF-42C1-4224-B8B1-3168B93E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69DB14-6981-40E7-9B18-43C3CEAD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8A990D-2D1D-472E-9587-44475D4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1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97A188-BAD9-4993-A7CE-9181F975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8C9031-B5C1-4F73-8564-0C0EDA0F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4CE888-AB9F-4053-A06E-F19D786A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8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43EC5-6F47-4E5C-85A4-A382E872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BDE04-DB9A-483E-829D-85E32102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9F8A2-788C-434D-ACFE-047E5DB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EC1EA-E0BB-45EA-9B7E-374FCFAD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80CFBC-D1DA-4966-A576-14C88472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CCDF47-ACC3-4A5A-8F00-23122F23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C3187-E433-48C1-BA5F-4C7E3BE5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FEA95F-EFCA-4461-BE8A-1C7A252EB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C501B5-893C-4447-A85C-433DEAAFC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313105-D8FE-438D-B413-F4D272A8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54D85-4036-4412-9A34-0BE4C8F5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1C2C82-66E5-4C76-B687-D0641C5C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4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E46984-6190-41EE-AE17-2E029286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9E328-0223-4854-BC38-1099D607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DC0F6-64F6-4237-A13E-1D1A1A9C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2B38-24C6-4F4F-935A-6D05ED13AA2C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FA81D-E1E8-4635-9F84-9FA704089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6BF06-91C4-45D2-AEB1-778609CB9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8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999CF-BDC4-4DD4-B8B7-72902810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47663"/>
            <a:ext cx="12049125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B2DFE42-1C51-4D0B-9B1C-ACBF68A5D908}"/>
              </a:ext>
            </a:extLst>
          </p:cNvPr>
          <p:cNvSpPr txBox="1"/>
          <p:nvPr/>
        </p:nvSpPr>
        <p:spPr>
          <a:xfrm>
            <a:off x="3333750" y="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Cubo Técnico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80BE9E7-F87F-449E-B23F-DC0FC18BAE38}"/>
              </a:ext>
            </a:extLst>
          </p:cNvPr>
          <p:cNvSpPr/>
          <p:nvPr/>
        </p:nvSpPr>
        <p:spPr>
          <a:xfrm>
            <a:off x="539931" y="661851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35EE462-B48F-4877-A0FD-439B36FA81FF}"/>
              </a:ext>
            </a:extLst>
          </p:cNvPr>
          <p:cNvSpPr/>
          <p:nvPr/>
        </p:nvSpPr>
        <p:spPr>
          <a:xfrm>
            <a:off x="657496" y="3513908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EFAF071-150F-4510-A042-4D7633DC18EE}"/>
              </a:ext>
            </a:extLst>
          </p:cNvPr>
          <p:cNvSpPr/>
          <p:nvPr/>
        </p:nvSpPr>
        <p:spPr>
          <a:xfrm>
            <a:off x="8665028" y="4241074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8A208F-3A10-40E9-BD77-13D07936B28A}"/>
              </a:ext>
            </a:extLst>
          </p:cNvPr>
          <p:cNvSpPr/>
          <p:nvPr/>
        </p:nvSpPr>
        <p:spPr>
          <a:xfrm>
            <a:off x="8773885" y="1014547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90C7D58F-B0A4-447D-AFCE-999649B42FD0}"/>
              </a:ext>
            </a:extLst>
          </p:cNvPr>
          <p:cNvSpPr/>
          <p:nvPr/>
        </p:nvSpPr>
        <p:spPr>
          <a:xfrm>
            <a:off x="6531429" y="4119154"/>
            <a:ext cx="2242456" cy="444137"/>
          </a:xfrm>
          <a:prstGeom prst="wedgeRectCallout">
            <a:avLst>
              <a:gd name="adj1" fmla="val -53876"/>
              <a:gd name="adj2" fmla="val 68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Número de registros</a:t>
            </a: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11450922-CC9D-41E1-BF3F-53CD038A78D3}"/>
              </a:ext>
            </a:extLst>
          </p:cNvPr>
          <p:cNvSpPr/>
          <p:nvPr/>
        </p:nvSpPr>
        <p:spPr>
          <a:xfrm>
            <a:off x="7019109" y="5867740"/>
            <a:ext cx="2242456" cy="444137"/>
          </a:xfrm>
          <a:prstGeom prst="wedgeRectCallout">
            <a:avLst>
              <a:gd name="adj1" fmla="val -69021"/>
              <a:gd name="adj2" fmla="val -231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Vínculo contrato</a:t>
            </a: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F1CD4586-88F0-48A7-9692-841F0E5583BD}"/>
              </a:ext>
            </a:extLst>
          </p:cNvPr>
          <p:cNvSpPr/>
          <p:nvPr/>
        </p:nvSpPr>
        <p:spPr>
          <a:xfrm>
            <a:off x="6958149" y="5197179"/>
            <a:ext cx="2242456" cy="444137"/>
          </a:xfrm>
          <a:prstGeom prst="wedgeRectCallout">
            <a:avLst>
              <a:gd name="adj1" fmla="val -73682"/>
              <a:gd name="adj2" fmla="val -129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Vínculo classe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92166BC-9E23-40ED-9765-3D865A59EF4B}"/>
              </a:ext>
            </a:extLst>
          </p:cNvPr>
          <p:cNvSpPr/>
          <p:nvPr/>
        </p:nvSpPr>
        <p:spPr>
          <a:xfrm>
            <a:off x="4480562" y="2886890"/>
            <a:ext cx="3526972" cy="3095899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1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5935-6AB1-4FEF-BCEA-93A55D08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1CCA-B77E-4E34-A317-3D1D564B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F0569A-3F68-459A-A163-F2CF486F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3838"/>
            <a:ext cx="1136332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9E42137A-E3BE-4263-B7BF-9FBBFB153519}"/>
              </a:ext>
            </a:extLst>
          </p:cNvPr>
          <p:cNvSpPr/>
          <p:nvPr/>
        </p:nvSpPr>
        <p:spPr>
          <a:xfrm>
            <a:off x="65313" y="2381794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4E803A4-B541-4BDE-A291-6689D6D4DF08}"/>
              </a:ext>
            </a:extLst>
          </p:cNvPr>
          <p:cNvSpPr/>
          <p:nvPr/>
        </p:nvSpPr>
        <p:spPr>
          <a:xfrm>
            <a:off x="1410788" y="280148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108161E-47C8-41AA-B420-EDC0240F1352}"/>
              </a:ext>
            </a:extLst>
          </p:cNvPr>
          <p:cNvSpPr/>
          <p:nvPr/>
        </p:nvSpPr>
        <p:spPr>
          <a:xfrm>
            <a:off x="8538754" y="432253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26EDD79-B60A-44C9-9444-ABDEBB9FEA2B}"/>
              </a:ext>
            </a:extLst>
          </p:cNvPr>
          <p:cNvSpPr/>
          <p:nvPr/>
        </p:nvSpPr>
        <p:spPr>
          <a:xfrm>
            <a:off x="8394723" y="2690700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5AF8C8E-4483-47B1-8076-402E4B9A0C04}"/>
              </a:ext>
            </a:extLst>
          </p:cNvPr>
          <p:cNvSpPr/>
          <p:nvPr/>
        </p:nvSpPr>
        <p:spPr>
          <a:xfrm>
            <a:off x="5011782" y="3380896"/>
            <a:ext cx="3526972" cy="3136502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5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BD83C40-0F85-4721-899E-C4A9C9A29361}"/>
              </a:ext>
            </a:extLst>
          </p:cNvPr>
          <p:cNvSpPr/>
          <p:nvPr/>
        </p:nvSpPr>
        <p:spPr>
          <a:xfrm>
            <a:off x="219075" y="605502"/>
            <a:ext cx="723900" cy="5985798"/>
          </a:xfrm>
          <a:prstGeom prst="rect">
            <a:avLst/>
          </a:prstGeom>
          <a:gradFill flip="none" rotWithShape="1">
            <a:gsLst>
              <a:gs pos="0">
                <a:srgbClr val="245658">
                  <a:shade val="30000"/>
                  <a:satMod val="115000"/>
                </a:srgbClr>
              </a:gs>
              <a:gs pos="50000">
                <a:srgbClr val="245658">
                  <a:shade val="67500"/>
                  <a:satMod val="115000"/>
                </a:srgbClr>
              </a:gs>
              <a:gs pos="100000">
                <a:srgbClr val="245658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BA0C58-E510-45FA-BA5E-75ECD3741BDD}"/>
              </a:ext>
            </a:extLst>
          </p:cNvPr>
          <p:cNvSpPr/>
          <p:nvPr/>
        </p:nvSpPr>
        <p:spPr>
          <a:xfrm rot="16200000" flipH="1">
            <a:off x="6068496" y="-4710520"/>
            <a:ext cx="369333" cy="11001375"/>
          </a:xfrm>
          <a:prstGeom prst="rect">
            <a:avLst/>
          </a:prstGeom>
          <a:gradFill flip="none" rotWithShape="1">
            <a:gsLst>
              <a:gs pos="0">
                <a:srgbClr val="01798E"/>
              </a:gs>
              <a:gs pos="50000">
                <a:srgbClr val="245658">
                  <a:shade val="67500"/>
                  <a:satMod val="115000"/>
                </a:srgbClr>
              </a:gs>
              <a:gs pos="100000">
                <a:srgbClr val="245658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FC5A4E5-5A6A-487A-8C5F-08824E0FAA69}"/>
              </a:ext>
            </a:extLst>
          </p:cNvPr>
          <p:cNvSpPr/>
          <p:nvPr/>
        </p:nvSpPr>
        <p:spPr>
          <a:xfrm>
            <a:off x="158750" y="2011104"/>
            <a:ext cx="790575" cy="655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339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Silva Pereira</dc:creator>
  <cp:lastModifiedBy>Vinicius Silva Pereira</cp:lastModifiedBy>
  <cp:revision>16</cp:revision>
  <dcterms:created xsi:type="dcterms:W3CDTF">2022-04-07T23:09:44Z</dcterms:created>
  <dcterms:modified xsi:type="dcterms:W3CDTF">2022-04-12T01:16:10Z</dcterms:modified>
</cp:coreProperties>
</file>