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73" r:id="rId8"/>
    <p:sldId id="287" r:id="rId9"/>
    <p:sldId id="274" r:id="rId10"/>
    <p:sldId id="275" r:id="rId11"/>
    <p:sldId id="276" r:id="rId12"/>
    <p:sldId id="277" r:id="rId13"/>
    <p:sldId id="288" r:id="rId14"/>
    <p:sldId id="278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8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80B7-0FA9-4F78-A0A5-93DADF34BB19}" type="datetimeFigureOut">
              <a:rPr lang="pt-BR" smtClean="0"/>
              <a:t>02/05/2019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C90A-FF27-402D-B4A2-E1E9C93E2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2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tmldom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git-scm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Manipulando o DOM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HTML5, CSS3 e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Murillo</a:t>
            </a:r>
            <a:r>
              <a:rPr lang="pt-BR" dirty="0" smtClean="0"/>
              <a:t> Wolf</a:t>
            </a:r>
          </a:p>
          <a:p>
            <a:r>
              <a:rPr lang="pt-BR" dirty="0" smtClean="0"/>
              <a:t>Vinicius Vasconcelos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29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2º 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(DOM);</a:t>
            </a:r>
          </a:p>
          <a:p>
            <a:r>
              <a:rPr lang="pt-BR" dirty="0" smtClean="0"/>
              <a:t>JS</a:t>
            </a:r>
            <a:r>
              <a:rPr lang="pt-BR" dirty="0" smtClean="0"/>
              <a:t> e o DOM;</a:t>
            </a:r>
          </a:p>
          <a:p>
            <a:r>
              <a:rPr lang="pt-BR" dirty="0" smtClean="0"/>
              <a:t>O que é o framework JQUERY;</a:t>
            </a:r>
          </a:p>
          <a:p>
            <a:r>
              <a:rPr lang="pt-BR" dirty="0" smtClean="0"/>
              <a:t>Como instalar o JQUERY;</a:t>
            </a:r>
          </a:p>
          <a:p>
            <a:r>
              <a:rPr lang="pt-BR" dirty="0" smtClean="0"/>
              <a:t>Como usar os CDN;</a:t>
            </a:r>
          </a:p>
          <a:p>
            <a:r>
              <a:rPr lang="pt-BR" dirty="0" smtClean="0"/>
              <a:t>Iniciando nosso projetinho.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33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(DOM)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 != DOOM;</a:t>
            </a:r>
          </a:p>
          <a:p>
            <a:r>
              <a:rPr lang="pt-BR" dirty="0"/>
              <a:t>Após o browser ler seu documento HTML, ele cria um objeto que faz uma representação estruturada do seu </a:t>
            </a:r>
            <a:r>
              <a:rPr lang="pt-BR" dirty="0" smtClean="0"/>
              <a:t>documento;</a:t>
            </a:r>
          </a:p>
          <a:p>
            <a:r>
              <a:rPr lang="pt-BR" dirty="0"/>
              <a:t>P</a:t>
            </a:r>
            <a:r>
              <a:rPr lang="pt-BR" dirty="0" smtClean="0"/>
              <a:t>odemos </a:t>
            </a:r>
            <a:r>
              <a:rPr lang="pt-BR" dirty="0"/>
              <a:t>acessar e manipular o DOM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/>
              <a:t>O DOM possui muitos métodos, </a:t>
            </a:r>
            <a:r>
              <a:rPr lang="pt-BR" dirty="0" smtClean="0"/>
              <a:t>estes fazem </a:t>
            </a:r>
            <a:r>
              <a:rPr lang="pt-BR" dirty="0"/>
              <a:t>a ligação entre os nodes (elementos) e os </a:t>
            </a:r>
            <a:r>
              <a:rPr lang="pt-BR" dirty="0" smtClean="0"/>
              <a:t>evento;</a:t>
            </a:r>
          </a:p>
          <a:p>
            <a:r>
              <a:rPr lang="pt-BR" dirty="0" smtClean="0"/>
              <a:t>Com isso conseguimos criar e manipular objetos dinamicamente em nossas páginas HTML;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01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Árvore do DOM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51" y="1690688"/>
            <a:ext cx="8874704" cy="4857348"/>
          </a:xfrm>
        </p:spPr>
      </p:pic>
    </p:spTree>
    <p:extLst>
      <p:ext uri="{BB962C8B-B14F-4D97-AF65-F5344CB8AC3E}">
        <p14:creationId xmlns:p14="http://schemas.microsoft.com/office/powerpoint/2010/main" val="162077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podemos fazer...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Podemos </a:t>
            </a:r>
            <a:r>
              <a:rPr lang="pt-BR" dirty="0"/>
              <a:t>mudar todos os elementos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alterar </a:t>
            </a:r>
            <a:r>
              <a:rPr lang="pt-BR" dirty="0"/>
              <a:t>todos os atributos HTML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mudar </a:t>
            </a:r>
            <a:r>
              <a:rPr lang="pt-BR" dirty="0"/>
              <a:t>todos os estilos CSS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remover </a:t>
            </a:r>
            <a:r>
              <a:rPr lang="pt-BR" dirty="0"/>
              <a:t>elementos e atributos HTML </a:t>
            </a:r>
            <a:r>
              <a:rPr lang="pt-BR" dirty="0" smtClean="0"/>
              <a:t>existentes;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adicionar </a:t>
            </a:r>
            <a:r>
              <a:rPr lang="pt-BR" dirty="0"/>
              <a:t>novos elementos e atributos </a:t>
            </a:r>
            <a:r>
              <a:rPr lang="pt-BR" dirty="0" smtClean="0"/>
              <a:t>HTML;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reagir </a:t>
            </a:r>
            <a:r>
              <a:rPr lang="pt-BR" dirty="0"/>
              <a:t>a todos os eventos HTML existentes na </a:t>
            </a:r>
            <a:r>
              <a:rPr lang="pt-BR" dirty="0" smtClean="0"/>
              <a:t>página;</a:t>
            </a:r>
            <a:endParaRPr lang="pt-BR" dirty="0"/>
          </a:p>
          <a:p>
            <a:r>
              <a:rPr lang="pt-BR" dirty="0"/>
              <a:t>Podemos </a:t>
            </a:r>
            <a:r>
              <a:rPr lang="pt-BR" dirty="0" smtClean="0"/>
              <a:t>criar </a:t>
            </a:r>
            <a:r>
              <a:rPr lang="pt-BR" dirty="0"/>
              <a:t>novos eventos HTML na </a:t>
            </a:r>
            <a:r>
              <a:rPr lang="pt-BR" dirty="0" smtClean="0"/>
              <a:t>página;</a:t>
            </a:r>
          </a:p>
          <a:p>
            <a:r>
              <a:rPr lang="pt-BR" dirty="0" smtClean="0">
                <a:hlinkClick r:id="rId2"/>
              </a:rPr>
              <a:t>W3s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0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Instalando/importando o </a:t>
            </a:r>
            <a:r>
              <a:rPr lang="pt-BR" b="1" dirty="0" smtClean="0"/>
              <a:t>JQUERY(mudar)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uma biblioteca em </a:t>
            </a:r>
            <a:r>
              <a:rPr lang="pt-BR" dirty="0" err="1" smtClean="0"/>
              <a:t>javascript</a:t>
            </a:r>
            <a:r>
              <a:rPr lang="pt-BR" dirty="0" smtClean="0"/>
              <a:t> que interage com o HTML;</a:t>
            </a:r>
          </a:p>
          <a:p>
            <a:r>
              <a:rPr lang="pt-BR" dirty="0" smtClean="0"/>
              <a:t>Foi desenvolvida para simplificar a escrita em alguns casos;</a:t>
            </a:r>
            <a:endParaRPr lang="pt-BR" dirty="0" smtClean="0"/>
          </a:p>
          <a:p>
            <a:r>
              <a:rPr lang="pt-BR" dirty="0" err="1" smtClean="0"/>
              <a:t>Pq</a:t>
            </a:r>
            <a:r>
              <a:rPr lang="pt-BR" dirty="0" smtClean="0"/>
              <a:t> </a:t>
            </a:r>
            <a:r>
              <a:rPr lang="pt-BR" dirty="0" smtClean="0"/>
              <a:t>usar </a:t>
            </a:r>
            <a:r>
              <a:rPr lang="pt-BR" dirty="0" err="1" smtClean="0"/>
              <a:t>jquery</a:t>
            </a:r>
            <a:r>
              <a:rPr lang="pt-BR" dirty="0" smtClean="0"/>
              <a:t>.... “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, do more”</a:t>
            </a:r>
          </a:p>
          <a:p>
            <a:r>
              <a:rPr lang="pt-BR" dirty="0" smtClean="0"/>
              <a:t>Recursos facilitados pelo </a:t>
            </a:r>
            <a:r>
              <a:rPr lang="pt-BR" dirty="0" err="1" smtClean="0"/>
              <a:t>Jquery</a:t>
            </a:r>
            <a:endParaRPr lang="pt-BR" dirty="0" smtClean="0"/>
          </a:p>
          <a:p>
            <a:pPr lvl="1"/>
            <a:r>
              <a:rPr lang="pt-BR" dirty="0" err="1"/>
              <a:t>eleção</a:t>
            </a:r>
            <a:r>
              <a:rPr lang="pt-BR" dirty="0"/>
              <a:t> e manipulação de elementos </a:t>
            </a:r>
            <a:r>
              <a:rPr lang="pt-BR" smtClean="0"/>
              <a:t>HTMLb</a:t>
            </a:r>
            <a:endParaRPr lang="pt-BR" dirty="0"/>
          </a:p>
          <a:p>
            <a:pPr lvl="1"/>
            <a:r>
              <a:rPr lang="pt-BR" dirty="0"/>
              <a:t>Manipulação de CSS</a:t>
            </a:r>
          </a:p>
          <a:p>
            <a:pPr lvl="1"/>
            <a:r>
              <a:rPr lang="pt-BR" dirty="0"/>
              <a:t>Efeitos e animações</a:t>
            </a:r>
          </a:p>
          <a:p>
            <a:pPr lvl="1"/>
            <a:r>
              <a:rPr lang="pt-BR" i="1" dirty="0"/>
              <a:t>Navegação</a:t>
            </a:r>
            <a:r>
              <a:rPr lang="pt-BR" dirty="0"/>
              <a:t> pelo DOM</a:t>
            </a:r>
          </a:p>
          <a:p>
            <a:pPr lvl="1"/>
            <a:r>
              <a:rPr lang="pt-BR" dirty="0"/>
              <a:t>Ajax</a:t>
            </a:r>
          </a:p>
          <a:p>
            <a:pPr lvl="1"/>
            <a:r>
              <a:rPr lang="pt-BR" dirty="0" smtClean="0"/>
              <a:t>Eventos</a:t>
            </a:r>
            <a:endParaRPr lang="pt-BR" dirty="0" smtClean="0"/>
          </a:p>
          <a:p>
            <a:r>
              <a:rPr lang="pt-BR" dirty="0" smtClean="0">
                <a:hlinkClick r:id="rId2"/>
              </a:rPr>
              <a:t>Bora lá...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45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de um layout com 6 páginas;</a:t>
            </a:r>
          </a:p>
          <a:p>
            <a:pPr lvl="1"/>
            <a:r>
              <a:rPr lang="pt-BR" dirty="0" smtClean="0"/>
              <a:t>Principal;</a:t>
            </a:r>
          </a:p>
          <a:p>
            <a:pPr lvl="2"/>
            <a:r>
              <a:rPr lang="pt-BR" dirty="0" smtClean="0"/>
              <a:t>Home;</a:t>
            </a:r>
          </a:p>
          <a:p>
            <a:pPr lvl="2"/>
            <a:r>
              <a:rPr lang="pt-BR" dirty="0" smtClean="0"/>
              <a:t>Sobre;</a:t>
            </a:r>
          </a:p>
          <a:p>
            <a:pPr lvl="2"/>
            <a:r>
              <a:rPr lang="pt-BR" dirty="0" smtClean="0"/>
              <a:t>Desenvolvedor</a:t>
            </a:r>
          </a:p>
          <a:p>
            <a:pPr lvl="1"/>
            <a:r>
              <a:rPr lang="pt-BR" dirty="0" smtClean="0"/>
              <a:t>Formulário;</a:t>
            </a:r>
          </a:p>
          <a:p>
            <a:pPr lvl="1"/>
            <a:r>
              <a:rPr lang="pt-BR" dirty="0" smtClean="0"/>
              <a:t>Busca CEP;</a:t>
            </a:r>
          </a:p>
          <a:p>
            <a:r>
              <a:rPr lang="pt-BR" dirty="0" smtClean="0"/>
              <a:t>Ajax;</a:t>
            </a:r>
          </a:p>
          <a:p>
            <a:r>
              <a:rPr lang="pt-BR" dirty="0" smtClean="0"/>
              <a:t>Validação de formulário;</a:t>
            </a:r>
          </a:p>
          <a:p>
            <a:r>
              <a:rPr lang="pt-BR" dirty="0" smtClean="0"/>
              <a:t>Trabalhando com a API de buscar CEP;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49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4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https://www.w3schools.com/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01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1º dia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HTML;</a:t>
            </a:r>
          </a:p>
          <a:p>
            <a:r>
              <a:rPr lang="pt-BR" dirty="0" smtClean="0"/>
              <a:t>O que é CSS;</a:t>
            </a:r>
          </a:p>
          <a:p>
            <a:r>
              <a:rPr lang="pt-BR" dirty="0" smtClean="0"/>
              <a:t>O que é JAVASCRIPT;</a:t>
            </a:r>
          </a:p>
          <a:p>
            <a:r>
              <a:rPr lang="pt-BR" dirty="0" smtClean="0"/>
              <a:t>Instalação e configuração das ferramentas utilizadas durante o curso;</a:t>
            </a:r>
          </a:p>
          <a:p>
            <a:r>
              <a:rPr lang="pt-BR" dirty="0" smtClean="0"/>
              <a:t>Relembrando um pouco sobre HTML e CSS.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HTML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HTML é uma linguagem de marcação;</a:t>
            </a:r>
          </a:p>
          <a:p>
            <a:r>
              <a:rPr lang="pt-BR" dirty="0" smtClean="0"/>
              <a:t>Utilizada na construção de páginas WEB.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5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CSS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Sheets</a:t>
            </a:r>
            <a:r>
              <a:rPr lang="pt-BR" dirty="0" smtClean="0"/>
              <a:t>;</a:t>
            </a:r>
          </a:p>
          <a:p>
            <a:r>
              <a:rPr lang="pt-BR" dirty="0" smtClean="0"/>
              <a:t>CSS é uma linguagem estilização;</a:t>
            </a:r>
          </a:p>
          <a:p>
            <a:r>
              <a:rPr lang="pt-BR" dirty="0" smtClean="0"/>
              <a:t>Utilizada </a:t>
            </a:r>
            <a:r>
              <a:rPr lang="pt-BR" dirty="0" smtClean="0"/>
              <a:t>em conjunto com o </a:t>
            </a:r>
            <a:r>
              <a:rPr lang="pt-BR" dirty="0" smtClean="0"/>
              <a:t>HTML.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91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JAVASCRIPT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FF0000"/>
                </a:solidFill>
              </a:rPr>
              <a:t>JAVASCRIPT != JAVA;</a:t>
            </a:r>
          </a:p>
          <a:p>
            <a:r>
              <a:rPr lang="pt-BR" dirty="0" err="1"/>
              <a:t>J</a:t>
            </a:r>
            <a:r>
              <a:rPr lang="pt-BR" dirty="0" err="1" smtClean="0"/>
              <a:t>avascritp</a:t>
            </a:r>
            <a:r>
              <a:rPr lang="pt-BR" dirty="0" smtClean="0"/>
              <a:t> (ou </a:t>
            </a:r>
            <a:r>
              <a:rPr lang="pt-BR" dirty="0" err="1" smtClean="0"/>
              <a:t>js</a:t>
            </a:r>
            <a:r>
              <a:rPr lang="pt-BR" dirty="0" smtClean="0"/>
              <a:t>) é uma linguagem de programação;</a:t>
            </a:r>
          </a:p>
          <a:p>
            <a:r>
              <a:rPr lang="pt-BR" dirty="0" smtClean="0"/>
              <a:t>É u</a:t>
            </a:r>
            <a:r>
              <a:rPr lang="pt-BR" dirty="0" smtClean="0"/>
              <a:t>ma linguagem fracamente </a:t>
            </a:r>
            <a:r>
              <a:rPr lang="pt-BR" dirty="0" err="1" smtClean="0"/>
              <a:t>tipada</a:t>
            </a:r>
            <a:r>
              <a:rPr lang="pt-BR" dirty="0" smtClean="0"/>
              <a:t>;</a:t>
            </a:r>
          </a:p>
          <a:p>
            <a:r>
              <a:rPr lang="pt-BR" dirty="0" smtClean="0"/>
              <a:t>É uma linguagem interpretada;</a:t>
            </a:r>
          </a:p>
          <a:p>
            <a:r>
              <a:rPr lang="pt-BR" dirty="0"/>
              <a:t>Juntamente com HTML e CSS, o </a:t>
            </a:r>
            <a:r>
              <a:rPr lang="pt-BR" dirty="0" err="1"/>
              <a:t>JavaScript</a:t>
            </a:r>
            <a:r>
              <a:rPr lang="pt-BR" dirty="0"/>
              <a:t> é uma das três principais tecnologias da World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smtClean="0"/>
              <a:t>Web (WWW);</a:t>
            </a:r>
          </a:p>
          <a:p>
            <a:r>
              <a:rPr lang="pt-BR" dirty="0" smtClean="0"/>
              <a:t>Hoje em dia não é mais só </a:t>
            </a:r>
            <a:r>
              <a:rPr lang="pt-BR" dirty="0" err="1" smtClean="0"/>
              <a:t>client</a:t>
            </a:r>
            <a:r>
              <a:rPr lang="pt-BR" dirty="0" smtClean="0"/>
              <a:t>-server e existem inúmeros frameworks para 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8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vamos utilizar !?!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Visual Studio </a:t>
            </a:r>
            <a:r>
              <a:rPr lang="pt-BR" dirty="0" err="1" smtClean="0">
                <a:hlinkClick r:id="rId2"/>
              </a:rPr>
              <a:t>Code</a:t>
            </a:r>
            <a:r>
              <a:rPr lang="pt-BR" dirty="0" smtClean="0">
                <a:hlinkClick r:id="rId2"/>
              </a:rPr>
              <a:t>;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XAMPP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4"/>
              </a:rPr>
              <a:t>GIT BASH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5"/>
              </a:rPr>
              <a:t>NODE.JS</a:t>
            </a:r>
            <a:r>
              <a:rPr lang="pt-BR" dirty="0" smtClean="0"/>
              <a:t> (se der tempo).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0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GIT HUB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Vocês tem conta no </a:t>
            </a:r>
            <a:r>
              <a:rPr lang="pt-BR" dirty="0" err="1" smtClean="0"/>
              <a:t>Git</a:t>
            </a:r>
            <a:r>
              <a:rPr lang="pt-BR" dirty="0" smtClean="0"/>
              <a:t> hub </a:t>
            </a:r>
            <a:r>
              <a:rPr lang="pt-BR" dirty="0" smtClean="0"/>
              <a:t>?</a:t>
            </a:r>
            <a:endParaRPr lang="pt-BR" dirty="0" smtClean="0"/>
          </a:p>
          <a:p>
            <a:r>
              <a:rPr lang="pt-BR" dirty="0" smtClean="0"/>
              <a:t>Plataforma de hospedagem de código para controle de </a:t>
            </a:r>
            <a:r>
              <a:rPr lang="pt-BR" dirty="0" smtClean="0"/>
              <a:t>versão;</a:t>
            </a:r>
            <a:endParaRPr lang="pt-BR" dirty="0" smtClean="0"/>
          </a:p>
          <a:p>
            <a:r>
              <a:rPr lang="pt-BR" dirty="0" smtClean="0"/>
              <a:t>GIT != GIT HUB;</a:t>
            </a:r>
          </a:p>
          <a:p>
            <a:r>
              <a:rPr lang="pt-BR" dirty="0" smtClean="0">
                <a:hlinkClick r:id="rId2"/>
              </a:rPr>
              <a:t>Crie uma conta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1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000" b="1" dirty="0" smtClean="0">
                <a:solidFill>
                  <a:srgbClr val="FF0000"/>
                </a:solidFill>
              </a:rPr>
              <a:t>PROVINHA....</a:t>
            </a:r>
            <a:endParaRPr lang="pt-BR" sz="80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32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/>
              <a:t>Um pouco mais de HTML e </a:t>
            </a:r>
            <a:r>
              <a:rPr lang="pt-BR" b="1" dirty="0" smtClean="0"/>
              <a:t>CSS...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</a:p>
          <a:p>
            <a:r>
              <a:rPr lang="pt-BR" dirty="0" smtClean="0"/>
              <a:t>Exercício 2</a:t>
            </a:r>
          </a:p>
          <a:p>
            <a:r>
              <a:rPr lang="pt-BR" dirty="0" smtClean="0"/>
              <a:t>Exercício 3</a:t>
            </a:r>
          </a:p>
          <a:p>
            <a:r>
              <a:rPr lang="pt-BR" dirty="0" smtClean="0"/>
              <a:t>Exercício 4</a:t>
            </a:r>
          </a:p>
          <a:p>
            <a:r>
              <a:rPr lang="pt-BR" dirty="0" smtClean="0"/>
              <a:t>Exercício 5</a:t>
            </a:r>
          </a:p>
          <a:p>
            <a:r>
              <a:rPr lang="pt-BR" dirty="0" smtClean="0"/>
              <a:t>Exercício 6</a:t>
            </a:r>
          </a:p>
          <a:p>
            <a:r>
              <a:rPr lang="pt-BR" dirty="0" smtClean="0"/>
              <a:t>Exercício 7</a:t>
            </a:r>
          </a:p>
          <a:p>
            <a:r>
              <a:rPr lang="pt-BR" dirty="0" smtClean="0"/>
              <a:t>Exercício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70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501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Manipulando o DOM com HTML5, CSS3 e JAVASCRIPT</vt:lpstr>
      <vt:lpstr>1º dia</vt:lpstr>
      <vt:lpstr>HTML</vt:lpstr>
      <vt:lpstr>CSS</vt:lpstr>
      <vt:lpstr>JAVASCRIPT</vt:lpstr>
      <vt:lpstr>O que vamos utilizar !?!</vt:lpstr>
      <vt:lpstr>GIT HUB</vt:lpstr>
      <vt:lpstr>PROVINHA....</vt:lpstr>
      <vt:lpstr> Um pouco mais de HTML e CSS...</vt:lpstr>
      <vt:lpstr>2º Dia</vt:lpstr>
      <vt:lpstr>Document Object Model (DOM)</vt:lpstr>
      <vt:lpstr>Árvore do DOM</vt:lpstr>
      <vt:lpstr>O que podemos fazer...</vt:lpstr>
      <vt:lpstr>Instalando/importando o JQUERY(mudar)</vt:lpstr>
      <vt:lpstr>projeto</vt:lpstr>
      <vt:lpstr>Apresentação do PowerPoint</vt:lpstr>
      <vt:lpstr>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Manipulando o DOM com HTML5, CSS3 e JAVASCRIPT</dc:title>
  <dc:creator>Usuário do Windows</dc:creator>
  <cp:lastModifiedBy>Usuário do Windows</cp:lastModifiedBy>
  <cp:revision>21</cp:revision>
  <dcterms:created xsi:type="dcterms:W3CDTF">2019-04-30T18:23:23Z</dcterms:created>
  <dcterms:modified xsi:type="dcterms:W3CDTF">2019-05-02T18:09:45Z</dcterms:modified>
</cp:coreProperties>
</file>