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26afc224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26afc224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26afc224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26afc224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26afc22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26afc22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26afc224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26afc224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26afc22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26afc22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26afc224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26afc224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26afc224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26afc224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26afc224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26afc224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26afc224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26afc224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26afc224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26afc224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vinicius-vasconcelos" TargetMode="External"/><Relationship Id="rId4" Type="http://schemas.openxmlformats.org/officeDocument/2006/relationships/hyperlink" Target="https://www.linkedin.com/in/vinicius-vasconcelos-8828a416b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xpressjs.com/pt-br/" TargetMode="External"/><Relationship Id="rId4" Type="http://schemas.openxmlformats.org/officeDocument/2006/relationships/hyperlink" Target="https://www.npmjs.com/package/mysql2" TargetMode="External"/><Relationship Id="rId9" Type="http://schemas.openxmlformats.org/officeDocument/2006/relationships/hyperlink" Target="https://istanbul.js.org/" TargetMode="External"/><Relationship Id="rId5" Type="http://schemas.openxmlformats.org/officeDocument/2006/relationships/hyperlink" Target="https://mochajs.org/" TargetMode="External"/><Relationship Id="rId6" Type="http://schemas.openxmlformats.org/officeDocument/2006/relationships/hyperlink" Target="https://www.chaijs.com/" TargetMode="External"/><Relationship Id="rId7" Type="http://schemas.openxmlformats.org/officeDocument/2006/relationships/hyperlink" Target="https://sinonjs.org/" TargetMode="External"/><Relationship Id="rId8" Type="http://schemas.openxmlformats.org/officeDocument/2006/relationships/hyperlink" Target="https://www.chaijs.com/plugins/chai-htt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INFOESTE 2022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APIs REST com Node.js e ferramentas de testes automatizados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Tests double exemplos…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Fake</a:t>
            </a:r>
            <a:r>
              <a:rPr lang="pt-BR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Implementações reais; (ex: uso em memória)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Diminuição de complexidade para realizar os testes;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Não há lógica, retorna o desejado.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Mock;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Expectativa vs falha;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Realiza testes de interação entre métodos.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Spie;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Age como um espião; (ex: verifica se função foi chamada, quantidade de vezes chamada)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Bem parecido com o mock, mas chama implementações reais;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Stub;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Parecido com o fake e mock, mas altera um </a:t>
            </a:r>
            <a:r>
              <a:rPr lang="pt-BR"/>
              <a:t>comportamento;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Dummy;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Dados que substituem dados, mas que não são usados nos testes;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00"/>
              <a:t>Bora Bill…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Vinicius Vasconcelos</a:t>
            </a:r>
            <a:endParaRPr b="1" sz="38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GitHub:</a:t>
            </a:r>
            <a:r>
              <a:rPr lang="pt-BR" sz="1600"/>
              <a:t>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vinicius-vasconcelos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/>
              <a:t>LinkedIn</a:t>
            </a:r>
            <a:r>
              <a:rPr b="1" lang="pt-BR" sz="1600"/>
              <a:t>:</a:t>
            </a:r>
            <a:r>
              <a:rPr lang="pt-BR" sz="1600"/>
              <a:t>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vinicius-vasconcelos-8828a416b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00"/>
              <a:t>Tecnologias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00"/>
              <a:t>Vamos usar…</a:t>
            </a:r>
            <a:endParaRPr sz="28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Express.js</a:t>
            </a:r>
            <a:r>
              <a:rPr lang="pt-BR" sz="1600"/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u="sng">
                <a:solidFill>
                  <a:schemeClr val="hlink"/>
                </a:solidFill>
                <a:hlinkClick r:id="rId4"/>
              </a:rPr>
              <a:t>MySQL</a:t>
            </a:r>
            <a:r>
              <a:rPr lang="pt-BR" sz="1600"/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Ferramentas de testes </a:t>
            </a:r>
            <a:r>
              <a:rPr lang="pt-BR" sz="1600"/>
              <a:t>automatizados: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u="sng">
                <a:solidFill>
                  <a:schemeClr val="hlink"/>
                </a:solidFill>
                <a:hlinkClick r:id="rId5"/>
              </a:rPr>
              <a:t>Mocha</a:t>
            </a:r>
            <a:r>
              <a:rPr lang="pt-BR" sz="1600"/>
              <a:t>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u="sng">
                <a:solidFill>
                  <a:schemeClr val="hlink"/>
                </a:solidFill>
                <a:hlinkClick r:id="rId6"/>
              </a:rPr>
              <a:t>Chai.JS</a:t>
            </a:r>
            <a:r>
              <a:rPr lang="pt-BR" sz="1600"/>
              <a:t>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u="sng">
                <a:solidFill>
                  <a:schemeClr val="hlink"/>
                </a:solidFill>
                <a:hlinkClick r:id="rId7"/>
              </a:rPr>
              <a:t>Sinon.JS</a:t>
            </a:r>
            <a:r>
              <a:rPr lang="pt-BR" sz="1600"/>
              <a:t>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u="sng">
                <a:solidFill>
                  <a:schemeClr val="hlink"/>
                </a:solidFill>
                <a:hlinkClick r:id="rId8"/>
              </a:rPr>
              <a:t>Chai HTTP</a:t>
            </a:r>
            <a:r>
              <a:rPr lang="pt-BR" sz="1600"/>
              <a:t>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u="sng">
                <a:solidFill>
                  <a:schemeClr val="hlink"/>
                </a:solidFill>
                <a:hlinkClick r:id="rId9"/>
              </a:rPr>
              <a:t>Istanbul/NYC</a:t>
            </a:r>
            <a:r>
              <a:rPr lang="pt-BR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00"/>
              <a:t>Motivação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00"/>
              <a:t>Testes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realizar testes automatizados?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Diminuição de falhas/bugs;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Não ter testes viciados;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Segurança para alterações/refatorações;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Segurança para fazer deploy de grandes partes do sistema;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 muito mais…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de unidade vs Testes de integração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Testes de unidade: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Rápidos;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Baratos;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Geralmente mais fáceis.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Testes de integração: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Maior </a:t>
            </a:r>
            <a:r>
              <a:rPr lang="pt-BR"/>
              <a:t>abrangência</a:t>
            </a:r>
            <a:r>
              <a:rPr lang="pt-BR"/>
              <a:t> em menor tempo;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Em alguns casos “único” que </a:t>
            </a:r>
            <a:r>
              <a:rPr lang="pt-BR"/>
              <a:t>dá para</a:t>
            </a:r>
            <a:r>
              <a:rPr lang="pt-BR"/>
              <a:t> ser feito;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Tests double o que é?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Conceito para viabilizar a realização de testes;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Auxiliam e tiram carga de complexidade;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Comumente encontrados/confundidos com o termo “Mock”.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