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6395" autoAdjust="0"/>
  </p:normalViewPr>
  <p:slideViewPr>
    <p:cSldViewPr>
      <p:cViewPr varScale="1">
        <p:scale>
          <a:sx n="115" d="100"/>
          <a:sy n="115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E64BE-8EA8-4975-849C-7FC47FBD22AA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C5CE8-4979-490B-ABD9-C9D0E76311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99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4317E-0CF2-4868-92AC-C50CE8D568DA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261C5-5F53-4D01-8238-96573451345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02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08E9E-A16B-42B0-BC51-A0CB62846D12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1651B-44A7-4DCE-80F9-187BF9D6CBB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DFD34-0946-417D-9B89-F419D2EDEF93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00C88-7C8D-4A55-9D5C-2BE767961A4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E8CD8-BC7C-49E6-AF2E-5C67E389D908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220F3-3F60-46F6-BA68-5BB269D631B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31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4ABBF-B328-4C63-A398-EABD92210033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8CB97-1B03-47B0-8597-A0D610A0F58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8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C6C92-C977-42C2-A35A-2BEF44CFFD54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8C6A0-2107-4035-ADAC-D631D2905EB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47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C09D-8D34-4769-B9F0-51A255BC7639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6746E-4E23-4B51-9FE5-04E6D2A255A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0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E6AA9-9612-42E8-9AED-4F7FF38A61D1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9F72F-4A16-4672-B5B7-E5C4AFC386B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2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C24F8-C40D-4575-AC19-4AE0850EE9CC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39D52-17EA-4D4B-850E-77B6CB7866D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5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84BF6-A013-4728-AB7B-92150DEEC5CF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8E86-08F6-4F64-8653-00C489A82BA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56B68-89B9-44ED-ADD2-94AF078DE0E1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1FE7D-A961-4243-9F4C-0C72FE9684D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F691B1-90D9-40BF-9CA6-4E862C29D99C}" type="datetimeFigureOut">
              <a:rPr lang="pt-BR"/>
              <a:pPr>
                <a:defRPr/>
              </a:pPr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5C0DB42-4CD9-4CF6-A743-734983818261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6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pt-BR" dirty="0" smtClean="0"/>
              <a:t>O QUE VAMOS FAZER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pt-BR" dirty="0" smtClean="0"/>
              <a:t>Site para empresa com quatro páginas:</a:t>
            </a:r>
          </a:p>
          <a:p>
            <a:pPr lvl="1"/>
            <a:r>
              <a:rPr lang="pt-BR" dirty="0" smtClean="0"/>
              <a:t>Home</a:t>
            </a:r>
          </a:p>
          <a:p>
            <a:pPr lvl="1"/>
            <a:r>
              <a:rPr lang="pt-BR" dirty="0" smtClean="0"/>
              <a:t>Quem somos</a:t>
            </a:r>
          </a:p>
          <a:p>
            <a:pPr lvl="1"/>
            <a:r>
              <a:rPr lang="pt-BR" dirty="0" smtClean="0"/>
              <a:t>Serviços </a:t>
            </a:r>
          </a:p>
          <a:p>
            <a:pPr lvl="1"/>
            <a:r>
              <a:rPr lang="pt-BR" dirty="0" smtClean="0"/>
              <a:t>Contato</a:t>
            </a:r>
          </a:p>
          <a:p>
            <a:r>
              <a:rPr lang="pt-BR" dirty="0" smtClean="0"/>
              <a:t>Sistema de agendamento online</a:t>
            </a:r>
          </a:p>
          <a:p>
            <a:pPr lvl="1"/>
            <a:r>
              <a:rPr lang="pt-BR" dirty="0" smtClean="0"/>
              <a:t>Gerenciar Clientes</a:t>
            </a:r>
          </a:p>
          <a:p>
            <a:pPr lvl="1"/>
            <a:r>
              <a:rPr lang="pt-BR" dirty="0" smtClean="0"/>
              <a:t>Gerenciar Funcionários</a:t>
            </a:r>
          </a:p>
          <a:p>
            <a:pPr lvl="1"/>
            <a:r>
              <a:rPr lang="pt-BR" dirty="0" smtClean="0"/>
              <a:t>Gerenciar Serviços</a:t>
            </a:r>
          </a:p>
          <a:p>
            <a:pPr lvl="1"/>
            <a:r>
              <a:rPr lang="pt-BR" dirty="0" smtClean="0"/>
              <a:t>Agendar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2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pt-BR" dirty="0" smtClean="0"/>
              <a:t>PROTOTIPAGEM...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pt-BR" dirty="0" smtClean="0"/>
              <a:t>Imagens aqui</a:t>
            </a:r>
            <a:r>
              <a:rPr lang="pt-BR" dirty="0"/>
              <a:t> 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234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34</Words>
  <Application>Microsoft Office PowerPoint</Application>
  <PresentationFormat>Apresentação na tela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O QUE VAMOS FAZER ?</vt:lpstr>
      <vt:lpstr>PROTOTIPAGEM...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2000</dc:title>
  <dc:creator>LAB10</dc:creator>
  <cp:lastModifiedBy>VINICIUS SOUZA VASCONCELOS DOS SANTOS</cp:lastModifiedBy>
  <cp:revision>47</cp:revision>
  <dcterms:created xsi:type="dcterms:W3CDTF">2015-10-15T12:29:04Z</dcterms:created>
  <dcterms:modified xsi:type="dcterms:W3CDTF">2019-06-24T23:28:53Z</dcterms:modified>
</cp:coreProperties>
</file>