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1" r:id="rId9"/>
    <p:sldId id="268" r:id="rId10"/>
    <p:sldId id="266" r:id="rId11"/>
    <p:sldId id="267" r:id="rId12"/>
    <p:sldId id="262" r:id="rId13"/>
    <p:sldId id="260" r:id="rId14"/>
    <p:sldId id="264" r:id="rId15"/>
    <p:sldId id="265" r:id="rId16"/>
    <p:sldId id="269" r:id="rId17"/>
    <p:sldId id="26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2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E5E7-3360-4D12-B9E7-49E20BF306B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cannerRede_WIRESHARK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o-que-e-ssl-tls-http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iteblindado.com/tls-ssl-diferencas-protocolo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EQUIPE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História da Web, Protocolos HTTP/HTTPS e </a:t>
            </a:r>
            <a:r>
              <a:rPr lang="pt-BR" dirty="0" err="1" smtClean="0"/>
              <a:t>URLs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3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Estabelecendo Conexão Segura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2001044"/>
            <a:ext cx="8582025" cy="4000500"/>
          </a:xfrm>
        </p:spPr>
      </p:pic>
    </p:spTree>
    <p:extLst>
      <p:ext uri="{BB962C8B-B14F-4D97-AF65-F5344CB8AC3E}">
        <p14:creationId xmlns:p14="http://schemas.microsoft.com/office/powerpoint/2010/main" val="32525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Segura (HTTP </a:t>
            </a:r>
            <a:r>
              <a:rPr lang="pt-BR" dirty="0" err="1" smtClean="0"/>
              <a:t>vs</a:t>
            </a:r>
            <a:r>
              <a:rPr lang="pt-BR" dirty="0" smtClean="0"/>
              <a:t> HTTPS)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1645108"/>
            <a:ext cx="11648598" cy="4659439"/>
          </a:xfrm>
        </p:spPr>
      </p:pic>
    </p:spTree>
    <p:extLst>
      <p:ext uri="{BB962C8B-B14F-4D97-AF65-F5344CB8AC3E}">
        <p14:creationId xmlns:p14="http://schemas.microsoft.com/office/powerpoint/2010/main" val="190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</a:t>
            </a:r>
            <a:r>
              <a:rPr lang="pt-BR" dirty="0" err="1" smtClean="0"/>
              <a:t>Wireshark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 action="ppaction://hlinkfile"/>
              </a:rPr>
              <a:t>WIRESARK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6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URLs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0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da </a:t>
            </a:r>
            <a:r>
              <a:rPr lang="pt-BR" smtClean="0"/>
              <a:t>Brincadeira Pessoal !!!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0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hlinkClick r:id="rId2"/>
              </a:rPr>
              <a:t>https://www.hostinger.com.br/tutoriais/o-que-e-ssl-tls-https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/>
              <a:t>TANENBAUM, A. S. </a:t>
            </a:r>
            <a:r>
              <a:rPr lang="pt-BR" b="1" dirty="0"/>
              <a:t>Redes de computadores</a:t>
            </a:r>
            <a:r>
              <a:rPr lang="pt-BR" dirty="0"/>
              <a:t>. 4ed. 2003. Rio de Janeiro: </a:t>
            </a:r>
            <a:r>
              <a:rPr lang="pt-BR" dirty="0" err="1"/>
              <a:t>Elsevier</a:t>
            </a:r>
            <a:r>
              <a:rPr lang="pt-BR" dirty="0"/>
              <a:t> Editora. 2003.</a:t>
            </a:r>
          </a:p>
          <a:p>
            <a:r>
              <a:rPr lang="pt-BR" dirty="0"/>
              <a:t>SITE BLINDADO. </a:t>
            </a:r>
            <a:r>
              <a:rPr lang="pt-BR" b="1" dirty="0"/>
              <a:t>TLS x SSL</a:t>
            </a:r>
            <a:r>
              <a:rPr lang="pt-BR" dirty="0"/>
              <a:t>: quais diferenças desses protocolos?. Disponível em: &lt; http://blog.siteblindado.com/2014/02/07/tls-ssl-diferencas-protocolos/ &gt;. Acessado em: 14 Set. 2017.</a:t>
            </a:r>
          </a:p>
          <a:p>
            <a:r>
              <a:rPr lang="pt-BR" dirty="0"/>
              <a:t>COMODO BR. </a:t>
            </a:r>
            <a:r>
              <a:rPr lang="pt-BR" b="1" dirty="0"/>
              <a:t>O que é SSL?. </a:t>
            </a:r>
            <a:r>
              <a:rPr lang="pt-BR" dirty="0"/>
              <a:t>Disponível em: &lt;http://www.comodobr.com/ssl_o_que_e.php&gt;. Acessado em: 14 Set. 2017.</a:t>
            </a:r>
          </a:p>
          <a:p>
            <a:r>
              <a:rPr lang="pt-BR" dirty="0"/>
              <a:t>WIKIPÉDIA. </a:t>
            </a:r>
            <a:r>
              <a:rPr lang="pt-BR" dirty="0" err="1"/>
              <a:t>Transport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Security. Disponível em: &lt; https://pt.wikipedia.org/wiki/Transport_Layer_Security&gt;. Acessado em: 14 Set. 2017.</a:t>
            </a:r>
          </a:p>
          <a:p>
            <a:r>
              <a:rPr lang="pt-BR" dirty="0"/>
              <a:t>GTA / UFRJ. </a:t>
            </a:r>
            <a:r>
              <a:rPr lang="pt-BR" b="1" dirty="0"/>
              <a:t>SSL x TLS</a:t>
            </a:r>
            <a:r>
              <a:rPr lang="pt-BR" dirty="0"/>
              <a:t>. Disponível em: &lt; https://www.gta.ufrj.br/grad/06_1/ssl/func_tls.htm&gt;. Acessado em: 14 Set. 2017.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6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https://blog.siteblindado.com/tls-ssl-diferencas-protocolos/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76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Carlos</a:t>
            </a:r>
          </a:p>
          <a:p>
            <a:r>
              <a:rPr lang="pt-BR" dirty="0" smtClean="0"/>
              <a:t>Eduardo</a:t>
            </a:r>
          </a:p>
          <a:p>
            <a:r>
              <a:rPr lang="pt-BR" dirty="0" smtClean="0"/>
              <a:t>Karoline</a:t>
            </a:r>
          </a:p>
          <a:p>
            <a:r>
              <a:rPr lang="pt-BR" dirty="0" smtClean="0"/>
              <a:t>Guilherme</a:t>
            </a:r>
          </a:p>
          <a:p>
            <a:r>
              <a:rPr lang="pt-BR" dirty="0" smtClean="0"/>
              <a:t>Vinicius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OSI (modelo de referencia);</a:t>
            </a:r>
          </a:p>
          <a:p>
            <a:r>
              <a:rPr lang="pt-BR" dirty="0" smtClean="0"/>
              <a:t>Modelo TCP/IP;</a:t>
            </a:r>
          </a:p>
          <a:p>
            <a:r>
              <a:rPr lang="pt-BR" dirty="0" smtClean="0"/>
              <a:t>Cada camada atua de forma especifica; </a:t>
            </a:r>
          </a:p>
          <a:p>
            <a:r>
              <a:rPr lang="pt-BR" dirty="0" smtClean="0"/>
              <a:t>Camadas encapsulam dados;</a:t>
            </a:r>
          </a:p>
          <a:p>
            <a:r>
              <a:rPr lang="pt-BR" dirty="0" smtClean="0"/>
              <a:t>Encapsulamento de baixo para cima.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1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OSI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137"/>
            <a:ext cx="6864222" cy="475024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97" y="817674"/>
            <a:ext cx="4440498" cy="59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OSI </a:t>
            </a:r>
            <a:r>
              <a:rPr lang="pt-BR" dirty="0" err="1" smtClean="0"/>
              <a:t>vs</a:t>
            </a:r>
            <a:r>
              <a:rPr lang="pt-BR" dirty="0" smtClean="0"/>
              <a:t> TCP/IP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76" y="1780425"/>
            <a:ext cx="6988162" cy="4748712"/>
          </a:xfrm>
        </p:spPr>
      </p:pic>
    </p:spTree>
    <p:extLst>
      <p:ext uri="{BB962C8B-B14F-4D97-AF65-F5344CB8AC3E}">
        <p14:creationId xmlns:p14="http://schemas.microsoft.com/office/powerpoint/2010/main" val="73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 é uma extensão segura do HTTP.</a:t>
            </a:r>
          </a:p>
          <a:p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</a:t>
            </a:r>
            <a:r>
              <a:rPr lang="pt-BR" dirty="0" err="1" smtClean="0"/>
              <a:t>Secure</a:t>
            </a:r>
            <a:r>
              <a:rPr lang="pt-BR" dirty="0" smtClean="0"/>
              <a:t> (HTTPS)</a:t>
            </a:r>
          </a:p>
          <a:p>
            <a:r>
              <a:rPr lang="pt-BR" dirty="0" smtClean="0"/>
              <a:t>Sites HTTPS configuram certificados SSL/TLS para estabelecer comunicação.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8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Certificados SSL/TLS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Secure</a:t>
            </a:r>
            <a:r>
              <a:rPr lang="pt-BR" dirty="0" smtClean="0"/>
              <a:t> Sockets </a:t>
            </a:r>
            <a:r>
              <a:rPr lang="pt-BR" dirty="0" err="1" smtClean="0"/>
              <a:t>Layer</a:t>
            </a:r>
            <a:r>
              <a:rPr lang="pt-BR" dirty="0" smtClean="0"/>
              <a:t> (SSL);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r>
              <a:rPr lang="pt-BR" dirty="0" smtClean="0"/>
              <a:t> Security (TLS);</a:t>
            </a:r>
          </a:p>
          <a:p>
            <a:r>
              <a:rPr lang="pt-BR" dirty="0" smtClean="0"/>
              <a:t>Ambos são protocolos de encriptação de páginas web;</a:t>
            </a:r>
          </a:p>
          <a:p>
            <a:r>
              <a:rPr lang="pt-BR" dirty="0" smtClean="0"/>
              <a:t>SSL/TLS funcionam </a:t>
            </a:r>
            <a:r>
              <a:rPr lang="pt-BR" dirty="0" err="1" smtClean="0"/>
              <a:t>atraves</a:t>
            </a:r>
            <a:r>
              <a:rPr lang="pt-BR" dirty="0" smtClean="0"/>
              <a:t> de chaves publicas e privadas;</a:t>
            </a:r>
          </a:p>
          <a:p>
            <a:r>
              <a:rPr lang="pt-BR" dirty="0" smtClean="0"/>
              <a:t>Chaves para sessões;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9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SLL != TLS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Diferenças pequenas e técnicas</a:t>
            </a:r>
          </a:p>
          <a:p>
            <a:r>
              <a:rPr lang="pt-BR" dirty="0" smtClean="0"/>
              <a:t>TLS utiliza portas diferentes</a:t>
            </a:r>
          </a:p>
          <a:p>
            <a:r>
              <a:rPr lang="pt-BR" dirty="0" smtClean="0"/>
              <a:t>TLS algoritmos de criptografia mais fortes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3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291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EQUIPE 1</vt:lpstr>
      <vt:lpstr>História da Web</vt:lpstr>
      <vt:lpstr>As camadas</vt:lpstr>
      <vt:lpstr>Modelo OSI</vt:lpstr>
      <vt:lpstr>Modelo OSI vs TCP/IP</vt:lpstr>
      <vt:lpstr>Protocolo HTTP</vt:lpstr>
      <vt:lpstr>Protocolo HTTPS</vt:lpstr>
      <vt:lpstr>Certificados SSL/TLS</vt:lpstr>
      <vt:lpstr>SLL != TLS</vt:lpstr>
      <vt:lpstr>Estabelecendo Conexão Segura</vt:lpstr>
      <vt:lpstr>Conexão Segura (HTTP vs HTTPS)</vt:lpstr>
      <vt:lpstr>Ferramenta Wireshark</vt:lpstr>
      <vt:lpstr>URLs</vt:lpstr>
      <vt:lpstr>Hora da Brincadeira Pessoal !!!</vt:lpstr>
      <vt:lpstr>Referencias</vt:lpstr>
      <vt:lpstr>Apresentação do PowerPoint</vt:lpstr>
      <vt:lpstr>Integrantes do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1</dc:title>
  <dc:creator>VINICIUS SOUZA VASCONCELOS DOS SANTOS</dc:creator>
  <cp:lastModifiedBy>VINICIUS SOUZA VASCONCELOS DOS SANTOS</cp:lastModifiedBy>
  <cp:revision>10</cp:revision>
  <dcterms:created xsi:type="dcterms:W3CDTF">2019-04-23T00:07:51Z</dcterms:created>
  <dcterms:modified xsi:type="dcterms:W3CDTF">2019-04-24T00:23:53Z</dcterms:modified>
</cp:coreProperties>
</file>