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7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6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8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77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29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5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04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485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94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77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7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50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14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49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82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3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66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44C772-9309-4299-8744-68CF0208BD7C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A86079-EB24-4A63-B7E0-38E0542214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27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2802465"/>
            <a:ext cx="6815669" cy="1515533"/>
          </a:xfrm>
        </p:spPr>
        <p:txBody>
          <a:bodyPr>
            <a:noAutofit/>
          </a:bodyPr>
          <a:lstStyle/>
          <a:p>
            <a:r>
              <a:rPr lang="pt-PT" sz="4000" dirty="0" err="1"/>
              <a:t>Adendos</a:t>
            </a:r>
            <a:r>
              <a:rPr lang="pt-PT" sz="4000" dirty="0"/>
              <a:t> sobre o cadastro dos complementos</a:t>
            </a:r>
            <a:r>
              <a:rPr lang="pt-BR" sz="6000" dirty="0"/>
              <a:t/>
            </a:r>
            <a:br>
              <a:rPr lang="pt-BR" sz="6000" dirty="0"/>
            </a:b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Tipos de Complementos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Como cadastrar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Avisos sobre complementos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25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complementos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8023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Nos temos nos levantamentos os seguintes complementos</a:t>
            </a:r>
          </a:p>
          <a:p>
            <a:r>
              <a:rPr lang="pt-BR" dirty="0" smtClean="0"/>
              <a:t>LV: Lote vago</a:t>
            </a:r>
          </a:p>
          <a:p>
            <a:r>
              <a:rPr lang="pt-BR" dirty="0" smtClean="0"/>
              <a:t>TB: Terreno baldio</a:t>
            </a:r>
          </a:p>
          <a:p>
            <a:r>
              <a:rPr lang="pt-BR" dirty="0" smtClean="0"/>
              <a:t>PC: Ponto de Comercio</a:t>
            </a:r>
          </a:p>
          <a:p>
            <a:r>
              <a:rPr lang="pt-BR" dirty="0" smtClean="0"/>
              <a:t>HP: </a:t>
            </a:r>
            <a:r>
              <a:rPr lang="pt-BR" dirty="0"/>
              <a:t>Q</a:t>
            </a:r>
            <a:r>
              <a:rPr lang="pt-BR" dirty="0" smtClean="0"/>
              <a:t>uando há mais de uma casa no local</a:t>
            </a:r>
          </a:p>
          <a:p>
            <a:r>
              <a:rPr lang="pt-BR" dirty="0" smtClean="0"/>
              <a:t>Q/L: Quadra </a:t>
            </a:r>
            <a:r>
              <a:rPr lang="pt-BR" dirty="0"/>
              <a:t>e</a:t>
            </a:r>
            <a:r>
              <a:rPr lang="pt-BR" dirty="0" smtClean="0"/>
              <a:t> Lote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34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Complementos de </a:t>
            </a:r>
            <a:r>
              <a:rPr lang="pt-BR" dirty="0" smtClean="0"/>
              <a:t>lote vago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TB / LV / Em Construção: Sempre serão lote vago no cadastro. 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b="1" u="sng" dirty="0" smtClean="0"/>
              <a:t>NUNCA</a:t>
            </a:r>
            <a:r>
              <a:rPr lang="pt-BR" dirty="0" smtClean="0"/>
              <a:t> colocar SN como LV. </a:t>
            </a:r>
            <a:endParaRPr lang="pt-BR" dirty="0"/>
          </a:p>
          <a:p>
            <a:r>
              <a:rPr lang="pt-BR" dirty="0" smtClean="0"/>
              <a:t>Caso identifique uma casa marcada como LV, sinalizar </a:t>
            </a:r>
            <a:r>
              <a:rPr lang="pt-BR" smtClean="0"/>
              <a:t>o </a:t>
            </a:r>
            <a:r>
              <a:rPr lang="pt-BR" smtClean="0"/>
              <a:t>para </a:t>
            </a:r>
            <a:r>
              <a:rPr lang="pt-BR" dirty="0" smtClean="0"/>
              <a:t>fazermos </a:t>
            </a:r>
            <a:r>
              <a:rPr lang="pt-BR" smtClean="0"/>
              <a:t>um </a:t>
            </a:r>
            <a:r>
              <a:rPr lang="pt-BR" smtClean="0"/>
              <a:t>tratamento.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237628"/>
            <a:ext cx="6856926" cy="730069"/>
          </a:xfrm>
          <a:prstGeom prst="roundRect">
            <a:avLst>
              <a:gd name="adj" fmla="val 50000"/>
            </a:avLst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075" y="3138619"/>
            <a:ext cx="1539899" cy="13144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8694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127974" y="2515259"/>
            <a:ext cx="9601200" cy="3317875"/>
          </a:xfrm>
        </p:spPr>
        <p:txBody>
          <a:bodyPr>
            <a:normAutofit/>
          </a:bodyPr>
          <a:lstStyle/>
          <a:p>
            <a:r>
              <a:rPr lang="pt-PT" dirty="0"/>
              <a:t>Na loja quando aparecer, caso seja somente 1 ponto de comercial, no COMPLEMENTO será colocado, Loja = </a:t>
            </a:r>
            <a:r>
              <a:rPr lang="pt-PT" dirty="0"/>
              <a:t>1</a:t>
            </a:r>
            <a:r>
              <a:rPr lang="pt-PT" dirty="0" smtClean="0"/>
              <a:t>.</a:t>
            </a:r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Caso apareça mais de uma loja, colocar LOJA 1 e subsequentemente, a sequencia numeral. Porem só vale pra quando há mais de uma loja</a:t>
            </a:r>
            <a:endParaRPr lang="pt-BR" dirty="0"/>
          </a:p>
          <a:p>
            <a:endParaRPr lang="pt-BR" sz="20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/>
          <a:srcRect l="11604" t="15077" r="23662" b="12527"/>
          <a:stretch/>
        </p:blipFill>
        <p:spPr>
          <a:xfrm>
            <a:off x="4844545" y="5267460"/>
            <a:ext cx="1596981" cy="87576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22808" t="17664" r="18914" b="3531"/>
          <a:stretch/>
        </p:blipFill>
        <p:spPr>
          <a:xfrm>
            <a:off x="8696982" y="3036847"/>
            <a:ext cx="1535923" cy="1375963"/>
          </a:xfrm>
          <a:prstGeom prst="ellipse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231009" y="1273847"/>
            <a:ext cx="9601196" cy="13038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Complementos </a:t>
            </a:r>
            <a:r>
              <a:rPr lang="pt-BR" dirty="0" smtClean="0"/>
              <a:t>de loja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43" y="3508443"/>
            <a:ext cx="7175771" cy="6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4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Complementos de casa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aparecer mais de 1 </a:t>
            </a:r>
            <a:r>
              <a:rPr lang="pt-BR" dirty="0" err="1" smtClean="0"/>
              <a:t>hp</a:t>
            </a:r>
            <a:r>
              <a:rPr lang="pt-BR" dirty="0" smtClean="0"/>
              <a:t> no local será colocado casa 1, casa 2 e subsequentemente, até a quantidade de casa final.</a:t>
            </a:r>
          </a:p>
          <a:p>
            <a:r>
              <a:rPr lang="pt-BR" dirty="0" smtClean="0"/>
              <a:t>Exemplo: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1446"/>
          <a:stretch/>
        </p:blipFill>
        <p:spPr>
          <a:xfrm>
            <a:off x="6705427" y="3899168"/>
            <a:ext cx="2608534" cy="2041084"/>
          </a:xfrm>
          <a:prstGeom prst="ellipse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27800" t="17262"/>
          <a:stretch/>
        </p:blipFill>
        <p:spPr>
          <a:xfrm>
            <a:off x="3065843" y="3567649"/>
            <a:ext cx="3173409" cy="25753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0423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385550" y="2616905"/>
            <a:ext cx="9601200" cy="3317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Quadra e lote sempre vão estar juntos, muita das vezes aparece em residenciais.</a:t>
            </a:r>
            <a:endParaRPr lang="pt-BR" dirty="0"/>
          </a:p>
          <a:p>
            <a:r>
              <a:rPr lang="pt-PT" dirty="0"/>
              <a:t>E no </a:t>
            </a:r>
            <a:r>
              <a:rPr lang="pt-PT" dirty="0" err="1"/>
              <a:t>Ce</a:t>
            </a:r>
            <a:r>
              <a:rPr lang="pt-PT" dirty="0"/>
              <a:t>-mobile ficaria assim</a:t>
            </a:r>
            <a:endParaRPr lang="pt-BR" dirty="0"/>
          </a:p>
          <a:p>
            <a:endParaRPr lang="pt-PT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50" y="4275841"/>
            <a:ext cx="6820173" cy="983088"/>
          </a:xfrm>
          <a:prstGeom prst="roundRect">
            <a:avLst>
              <a:gd name="adj" fmla="val 42019"/>
            </a:avLst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13041" t="5699" r="16850" b="8949"/>
          <a:stretch/>
        </p:blipFill>
        <p:spPr>
          <a:xfrm>
            <a:off x="8598124" y="3247173"/>
            <a:ext cx="1996225" cy="2057335"/>
          </a:xfrm>
          <a:prstGeom prst="ellipse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385550" y="1313034"/>
            <a:ext cx="9601196" cy="13038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</a:t>
            </a:r>
            <a:r>
              <a:rPr lang="pt-BR" dirty="0" smtClean="0"/>
              <a:t>omplementos de Quadra e lote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31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 txBox="1">
            <a:spLocks/>
          </p:cNvSpPr>
          <p:nvPr/>
        </p:nvSpPr>
        <p:spPr>
          <a:xfrm>
            <a:off x="1269643" y="2367510"/>
            <a:ext cx="9601200" cy="4187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Em caso de casa sem numero que consta no levantamento SN Vai ser colocado Q/L fictício</a:t>
            </a:r>
            <a:endParaRPr lang="pt-BR" dirty="0"/>
          </a:p>
          <a:p>
            <a:r>
              <a:rPr lang="pt-PT" dirty="0"/>
              <a:t>Exemplo</a:t>
            </a:r>
            <a:r>
              <a:rPr lang="pt-PT" dirty="0" smtClean="0"/>
              <a:t>: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Mas antes sinalize o Vinicius para verificarmos se </a:t>
            </a:r>
            <a:r>
              <a:rPr lang="pt-PT" dirty="0" smtClean="0"/>
              <a:t>realmente </a:t>
            </a:r>
            <a:r>
              <a:rPr lang="pt-PT" dirty="0"/>
              <a:t>temos Q/L originais da casa ou se iremos colocar eles </a:t>
            </a:r>
            <a:r>
              <a:rPr lang="pt-PT" dirty="0" smtClean="0"/>
              <a:t>fictício.</a:t>
            </a:r>
          </a:p>
          <a:p>
            <a:r>
              <a:rPr lang="pt-PT" dirty="0" smtClean="0"/>
              <a:t>(Caso encontre o numero da casa no Street </a:t>
            </a:r>
            <a:r>
              <a:rPr lang="pt-PT" dirty="0" err="1" smtClean="0"/>
              <a:t>View</a:t>
            </a:r>
            <a:r>
              <a:rPr lang="pt-PT" dirty="0" smtClean="0"/>
              <a:t>, pode colocar também, porem sinalize mandando uma print no telegrama para termos um registro)</a:t>
            </a:r>
            <a:endParaRPr lang="pt-BR" dirty="0"/>
          </a:p>
          <a:p>
            <a:pPr lvl="1"/>
            <a:endParaRPr lang="pt-PT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3" name="Pictur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36" y="2796695"/>
            <a:ext cx="1841679" cy="171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95" y="3606084"/>
            <a:ext cx="5947668" cy="90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37825" y="1278235"/>
            <a:ext cx="9601196" cy="13038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</a:t>
            </a:r>
            <a:r>
              <a:rPr lang="pt-BR" dirty="0" smtClean="0"/>
              <a:t>omplementos de Quadra e lote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07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Complementos de Casa e Loja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 apareça PC+HP, vai ser colocado a quantidade de loja e casa separado.</a:t>
            </a:r>
          </a:p>
          <a:p>
            <a:r>
              <a:rPr lang="pt-BR" dirty="0" smtClean="0"/>
              <a:t>Exemplo:</a:t>
            </a:r>
          </a:p>
          <a:p>
            <a:r>
              <a:rPr lang="pt-BR" dirty="0" smtClean="0"/>
              <a:t>Nesse caso seria CASA 1 e LOJA 1.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127" y="4439603"/>
            <a:ext cx="2486025" cy="1171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20352" t="13297" r="7056" b="7270"/>
          <a:stretch/>
        </p:blipFill>
        <p:spPr>
          <a:xfrm>
            <a:off x="2061286" y="3969928"/>
            <a:ext cx="2343956" cy="211092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8100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156</TotalTime>
  <Words>300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Orgânico</vt:lpstr>
      <vt:lpstr>Adendos sobre o cadastro dos complementos </vt:lpstr>
      <vt:lpstr>Tipos de complementos</vt:lpstr>
      <vt:lpstr>Complementos de lote vago</vt:lpstr>
      <vt:lpstr>Apresentação do PowerPoint</vt:lpstr>
      <vt:lpstr>Complementos de casa</vt:lpstr>
      <vt:lpstr>Apresentação do PowerPoint</vt:lpstr>
      <vt:lpstr>Apresentação do PowerPoint</vt:lpstr>
      <vt:lpstr>Complementos de Casa e Loja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Adendos sobre o cadastro dos complementos</dc:title>
  <dc:creator>Aline Thomaz Cardoso</dc:creator>
  <cp:lastModifiedBy>VINICIUS GABRIEL BENITES LEITE</cp:lastModifiedBy>
  <cp:revision>11</cp:revision>
  <dcterms:created xsi:type="dcterms:W3CDTF">2022-08-16T11:14:04Z</dcterms:created>
  <dcterms:modified xsi:type="dcterms:W3CDTF">2022-10-04T11:35:59Z</dcterms:modified>
</cp:coreProperties>
</file>