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6" r:id="rId3"/>
    <p:sldMasterId id="2147483657" r:id="rId4"/>
    <p:sldMasterId id="2147483658" r:id="rId5"/>
    <p:sldMasterId id="2147483659" r:id="rId6"/>
    <p:sldMasterId id="2147483660" r:id="rId7"/>
    <p:sldMasterId id="2147483661" r:id="rId8"/>
    <p:sldMasterId id="2147483662" r:id="rId9"/>
    <p:sldMasterId id="2147483663" r:id="rId10"/>
    <p:sldMasterId id="2147483664"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Lst>
  <p:sldSz cy="6858000" cx="9144000"/>
  <p:notesSz cx="6858000" cy="9144000"/>
  <p:embeddedFontLst>
    <p:embeddedFont>
      <p:font typeface="Arimo"/>
      <p:regular r:id="rId51"/>
      <p:bold r:id="rId52"/>
      <p:italic r:id="rId53"/>
      <p:boldItalic r:id="rId54"/>
    </p:embeddedFont>
    <p:embeddedFont>
      <p:font typeface="Garamond"/>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42" Type="http://schemas.openxmlformats.org/officeDocument/2006/relationships/slide" Target="slides/slide30.xml"/><Relationship Id="rId41" Type="http://schemas.openxmlformats.org/officeDocument/2006/relationships/slide" Target="slides/slide29.xml"/><Relationship Id="rId44" Type="http://schemas.openxmlformats.org/officeDocument/2006/relationships/slide" Target="slides/slide32.xml"/><Relationship Id="rId43" Type="http://schemas.openxmlformats.org/officeDocument/2006/relationships/slide" Target="slides/slide31.xml"/><Relationship Id="rId46" Type="http://schemas.openxmlformats.org/officeDocument/2006/relationships/slide" Target="slides/slide34.xml"/><Relationship Id="rId45" Type="http://schemas.openxmlformats.org/officeDocument/2006/relationships/slide" Target="slides/slide33.xml"/><Relationship Id="rId1" Type="http://schemas.openxmlformats.org/officeDocument/2006/relationships/theme" Target="theme/theme10.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36.xml"/><Relationship Id="rId47" Type="http://schemas.openxmlformats.org/officeDocument/2006/relationships/slide" Target="slides/slide35.xml"/><Relationship Id="rId49" Type="http://schemas.openxmlformats.org/officeDocument/2006/relationships/slide" Target="slides/slide37.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19.xml"/><Relationship Id="rId30" Type="http://schemas.openxmlformats.org/officeDocument/2006/relationships/slide" Target="slides/slide18.xml"/><Relationship Id="rId33" Type="http://schemas.openxmlformats.org/officeDocument/2006/relationships/slide" Target="slides/slide21.xml"/><Relationship Id="rId32" Type="http://schemas.openxmlformats.org/officeDocument/2006/relationships/slide" Target="slides/slide20.xml"/><Relationship Id="rId35" Type="http://schemas.openxmlformats.org/officeDocument/2006/relationships/slide" Target="slides/slide23.xml"/><Relationship Id="rId34" Type="http://schemas.openxmlformats.org/officeDocument/2006/relationships/slide" Target="slides/slide22.xml"/><Relationship Id="rId37" Type="http://schemas.openxmlformats.org/officeDocument/2006/relationships/slide" Target="slides/slide25.xml"/><Relationship Id="rId36" Type="http://schemas.openxmlformats.org/officeDocument/2006/relationships/slide" Target="slides/slide24.xml"/><Relationship Id="rId39" Type="http://schemas.openxmlformats.org/officeDocument/2006/relationships/slide" Target="slides/slide27.xml"/><Relationship Id="rId38" Type="http://schemas.openxmlformats.org/officeDocument/2006/relationships/slide" Target="slides/slide26.xml"/><Relationship Id="rId20" Type="http://schemas.openxmlformats.org/officeDocument/2006/relationships/slide" Target="slides/slide8.xml"/><Relationship Id="rId22" Type="http://schemas.openxmlformats.org/officeDocument/2006/relationships/slide" Target="slides/slide10.xml"/><Relationship Id="rId21" Type="http://schemas.openxmlformats.org/officeDocument/2006/relationships/slide" Target="slides/slide9.xml"/><Relationship Id="rId24" Type="http://schemas.openxmlformats.org/officeDocument/2006/relationships/slide" Target="slides/slide12.xml"/><Relationship Id="rId23" Type="http://schemas.openxmlformats.org/officeDocument/2006/relationships/slide" Target="slides/slide11.xml"/><Relationship Id="rId26" Type="http://schemas.openxmlformats.org/officeDocument/2006/relationships/slide" Target="slides/slide14.xml"/><Relationship Id="rId25" Type="http://schemas.openxmlformats.org/officeDocument/2006/relationships/slide" Target="slides/slide13.xml"/><Relationship Id="rId28" Type="http://schemas.openxmlformats.org/officeDocument/2006/relationships/slide" Target="slides/slide16.xml"/><Relationship Id="rId27" Type="http://schemas.openxmlformats.org/officeDocument/2006/relationships/slide" Target="slides/slide15.xml"/><Relationship Id="rId29" Type="http://schemas.openxmlformats.org/officeDocument/2006/relationships/slide" Target="slides/slide17.xml"/><Relationship Id="rId51" Type="http://schemas.openxmlformats.org/officeDocument/2006/relationships/font" Target="fonts/Arimo-regular.fntdata"/><Relationship Id="rId50" Type="http://schemas.openxmlformats.org/officeDocument/2006/relationships/slide" Target="slides/slide38.xml"/><Relationship Id="rId53" Type="http://schemas.openxmlformats.org/officeDocument/2006/relationships/font" Target="fonts/Arimo-italic.fntdata"/><Relationship Id="rId52" Type="http://schemas.openxmlformats.org/officeDocument/2006/relationships/font" Target="fonts/Arimo-bold.fntdata"/><Relationship Id="rId11" Type="http://schemas.openxmlformats.org/officeDocument/2006/relationships/slideMaster" Target="slideMasters/slideMaster9.xml"/><Relationship Id="rId55" Type="http://schemas.openxmlformats.org/officeDocument/2006/relationships/font" Target="fonts/Garamond-regular.fntdata"/><Relationship Id="rId10" Type="http://schemas.openxmlformats.org/officeDocument/2006/relationships/slideMaster" Target="slideMasters/slideMaster8.xml"/><Relationship Id="rId54" Type="http://schemas.openxmlformats.org/officeDocument/2006/relationships/font" Target="fonts/Arimo-boldItalic.fntdata"/><Relationship Id="rId13" Type="http://schemas.openxmlformats.org/officeDocument/2006/relationships/slide" Target="slides/slide1.xml"/><Relationship Id="rId57" Type="http://schemas.openxmlformats.org/officeDocument/2006/relationships/font" Target="fonts/Garamond-italic.fntdata"/><Relationship Id="rId12" Type="http://schemas.openxmlformats.org/officeDocument/2006/relationships/notesMaster" Target="notesMasters/notesMaster1.xml"/><Relationship Id="rId56" Type="http://schemas.openxmlformats.org/officeDocument/2006/relationships/font" Target="fonts/Garamond-bold.fntdata"/><Relationship Id="rId15" Type="http://schemas.openxmlformats.org/officeDocument/2006/relationships/slide" Target="slides/slide3.xml"/><Relationship Id="rId14" Type="http://schemas.openxmlformats.org/officeDocument/2006/relationships/slide" Target="slides/slide2.xml"/><Relationship Id="rId58" Type="http://schemas.openxmlformats.org/officeDocument/2006/relationships/font" Target="fonts/Garamond-boldItalic.fntdata"/><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3" name="Shape 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4" name="Shape 1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4" name="Shape 1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3" name="Shape 2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1" name="Shape 2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9" name="Shape 2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0" name="Shape 2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9" name="Shape 2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51" name="Shape 2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60" name="Shape 2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5" name="Shape 1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71" name="Shape 2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81" name="Shape 2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00" name="Shape 3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16" name="Shape 3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27" name="Shape 3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36" name="Shape 3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46" name="Shape 3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57" name="Shape 3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65" name="Shape 3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4" name="Shape 1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74" name="Shape 3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84" name="Shape 3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93" name="Shape 3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02" name="Shape 4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11" name="Shape 4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19" name="Shape 4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27" name="Shape 4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35" name="Shape 4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43" name="Shape 4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23" name="Shape 1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1" name="Shape 1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1" name="Shape 1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9" name="Shape 1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7" name="Shape 1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sp>
        <p:nvSpPr>
          <p:cNvPr id="14" name="Shape 14"/>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000" u="none" cap="none" strike="noStrike">
                <a:solidFill>
                  <a:srgbClr val="835E01"/>
                </a:solidFill>
                <a:latin typeface="Arial"/>
                <a:ea typeface="Arial"/>
                <a:cs typeface="Arial"/>
                <a:sym typeface="Arial"/>
              </a:defRPr>
            </a:lvl1pPr>
            <a:lvl2pPr indent="0" lvl="1" marL="0" marR="0" rtl="0" algn="ctr">
              <a:spcBef>
                <a:spcPts val="0"/>
              </a:spcBef>
              <a:spcAft>
                <a:spcPts val="0"/>
              </a:spcAft>
              <a:buNone/>
              <a:defRPr b="0" i="0" sz="4000" u="none" cap="none" strike="noStrike">
                <a:solidFill>
                  <a:srgbClr val="835E01"/>
                </a:solidFill>
                <a:latin typeface="Arial"/>
                <a:ea typeface="Arial"/>
                <a:cs typeface="Arial"/>
                <a:sym typeface="Arial"/>
              </a:defRPr>
            </a:lvl2pPr>
            <a:lvl3pPr indent="0" lvl="2" marL="0" marR="0" rtl="0" algn="ctr">
              <a:spcBef>
                <a:spcPts val="0"/>
              </a:spcBef>
              <a:spcAft>
                <a:spcPts val="0"/>
              </a:spcAft>
              <a:buNone/>
              <a:defRPr b="0" i="0" sz="4000" u="none" cap="none" strike="noStrike">
                <a:solidFill>
                  <a:srgbClr val="835E01"/>
                </a:solidFill>
                <a:latin typeface="Arial"/>
                <a:ea typeface="Arial"/>
                <a:cs typeface="Arial"/>
                <a:sym typeface="Arial"/>
              </a:defRPr>
            </a:lvl3pPr>
            <a:lvl4pPr indent="0" lvl="3" marL="0" marR="0" rtl="0" algn="ctr">
              <a:spcBef>
                <a:spcPts val="0"/>
              </a:spcBef>
              <a:spcAft>
                <a:spcPts val="0"/>
              </a:spcAft>
              <a:buNone/>
              <a:defRPr b="0" i="0" sz="4000" u="none" cap="none" strike="noStrike">
                <a:solidFill>
                  <a:srgbClr val="835E01"/>
                </a:solidFill>
                <a:latin typeface="Arial"/>
                <a:ea typeface="Arial"/>
                <a:cs typeface="Arial"/>
                <a:sym typeface="Arial"/>
              </a:defRPr>
            </a:lvl4pPr>
            <a:lvl5pPr indent="0" lvl="4" marL="0" marR="0" rtl="0" algn="ctr">
              <a:spcBef>
                <a:spcPts val="0"/>
              </a:spcBef>
              <a:spcAft>
                <a:spcPts val="0"/>
              </a:spcAft>
              <a:buNone/>
              <a:defRPr b="0" i="0" sz="4000" u="none" cap="none" strike="noStrike">
                <a:solidFill>
                  <a:srgbClr val="835E0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15" name="Shape 15"/>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spcAft>
                <a:spcPts val="0"/>
              </a:spcAft>
              <a:buClr>
                <a:srgbClr val="835E01"/>
              </a:buClr>
              <a:buFont typeface="Noto Sans Symbols"/>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rgbClr val="835E01"/>
              </a:buClr>
              <a:buFont typeface="Noto Sans Symbols"/>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16" name="Shape 16"/>
          <p:cNvSpPr txBox="1"/>
          <p:nvPr>
            <p:ph idx="11" type="ftr"/>
          </p:nvPr>
        </p:nvSpPr>
        <p:spPr>
          <a:xfrm>
            <a:off x="381000" y="6324600"/>
            <a:ext cx="4343400" cy="40004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0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sp>
        <p:nvSpPr>
          <p:cNvPr id="25" name="Shape 25"/>
          <p:cNvSpPr txBox="1"/>
          <p:nvPr>
            <p:ph type="title"/>
          </p:nvPr>
        </p:nvSpPr>
        <p:spPr>
          <a:xfrm>
            <a:off x="1752600" y="274637"/>
            <a:ext cx="7086600" cy="715962"/>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4000" u="none" cap="none" strike="noStrike">
                <a:solidFill>
                  <a:srgbClr val="835E01"/>
                </a:solidFill>
                <a:latin typeface="Arial"/>
                <a:ea typeface="Arial"/>
                <a:cs typeface="Arial"/>
                <a:sym typeface="Arial"/>
              </a:defRPr>
            </a:lvl1pPr>
            <a:lvl2pPr indent="0" lvl="1" marL="0" marR="0" rtl="0" algn="ctr">
              <a:spcBef>
                <a:spcPts val="0"/>
              </a:spcBef>
              <a:spcAft>
                <a:spcPts val="0"/>
              </a:spcAft>
              <a:buNone/>
              <a:defRPr b="0" i="0" sz="4000" u="none" cap="none" strike="noStrike">
                <a:solidFill>
                  <a:srgbClr val="835E01"/>
                </a:solidFill>
                <a:latin typeface="Arial"/>
                <a:ea typeface="Arial"/>
                <a:cs typeface="Arial"/>
                <a:sym typeface="Arial"/>
              </a:defRPr>
            </a:lvl2pPr>
            <a:lvl3pPr indent="0" lvl="2" marL="0" marR="0" rtl="0" algn="ctr">
              <a:spcBef>
                <a:spcPts val="0"/>
              </a:spcBef>
              <a:spcAft>
                <a:spcPts val="0"/>
              </a:spcAft>
              <a:buNone/>
              <a:defRPr b="0" i="0" sz="4000" u="none" cap="none" strike="noStrike">
                <a:solidFill>
                  <a:srgbClr val="835E01"/>
                </a:solidFill>
                <a:latin typeface="Arial"/>
                <a:ea typeface="Arial"/>
                <a:cs typeface="Arial"/>
                <a:sym typeface="Arial"/>
              </a:defRPr>
            </a:lvl3pPr>
            <a:lvl4pPr indent="0" lvl="3" marL="0" marR="0" rtl="0" algn="ctr">
              <a:spcBef>
                <a:spcPts val="0"/>
              </a:spcBef>
              <a:spcAft>
                <a:spcPts val="0"/>
              </a:spcAft>
              <a:buNone/>
              <a:defRPr b="0" i="0" sz="4000" u="none" cap="none" strike="noStrike">
                <a:solidFill>
                  <a:srgbClr val="835E01"/>
                </a:solidFill>
                <a:latin typeface="Arial"/>
                <a:ea typeface="Arial"/>
                <a:cs typeface="Arial"/>
                <a:sym typeface="Arial"/>
              </a:defRPr>
            </a:lvl4pPr>
            <a:lvl5pPr indent="0" lvl="4" marL="0" marR="0" rtl="0" algn="ctr">
              <a:spcBef>
                <a:spcPts val="0"/>
              </a:spcBef>
              <a:spcAft>
                <a:spcPts val="0"/>
              </a:spcAft>
              <a:buNone/>
              <a:defRPr b="0" i="0" sz="4000" u="none" cap="none" strike="noStrike">
                <a:solidFill>
                  <a:srgbClr val="835E0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26" name="Shape 26"/>
          <p:cNvSpPr txBox="1"/>
          <p:nvPr>
            <p:ph idx="1" type="body"/>
          </p:nvPr>
        </p:nvSpPr>
        <p:spPr>
          <a:xfrm>
            <a:off x="304800" y="1143000"/>
            <a:ext cx="8458200" cy="5105399"/>
          </a:xfrm>
          <a:prstGeom prst="rect">
            <a:avLst/>
          </a:prstGeom>
          <a:noFill/>
          <a:ln>
            <a:noFill/>
          </a:ln>
        </p:spPr>
        <p:txBody>
          <a:bodyPr anchorCtr="0" anchor="t" bIns="91425" lIns="91425" rIns="91425" tIns="91425"/>
          <a:lstStyle>
            <a:lvl1pPr indent="-220980" lvl="0" marL="342900" marR="0" rtl="0" algn="l">
              <a:spcBef>
                <a:spcPts val="640"/>
              </a:spcBef>
              <a:spcAft>
                <a:spcPts val="0"/>
              </a:spcAft>
              <a:buClr>
                <a:srgbClr val="835E01"/>
              </a:buClr>
              <a:buSzPct val="60000"/>
              <a:buFont typeface="Noto Sans Symbols"/>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835E01"/>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381000" y="6324600"/>
            <a:ext cx="4038599" cy="40004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0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0" name="Shape 40"/>
        <p:cNvGrpSpPr/>
        <p:nvPr/>
      </p:nvGrpSpPr>
      <p:grpSpPr>
        <a:xfrm>
          <a:off x="0" y="0"/>
          <a:ext cx="0" cy="0"/>
          <a:chOff x="0" y="0"/>
          <a:chExt cx="0" cy="0"/>
        </a:xfrm>
      </p:grpSpPr>
      <p:sp>
        <p:nvSpPr>
          <p:cNvPr id="41" name="Shape 41"/>
          <p:cNvSpPr txBox="1"/>
          <p:nvPr>
            <p:ph type="title"/>
          </p:nvPr>
        </p:nvSpPr>
        <p:spPr>
          <a:xfrm>
            <a:off x="1600200" y="274637"/>
            <a:ext cx="7086600" cy="7159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000" u="none" cap="none" strike="noStrike">
                <a:solidFill>
                  <a:srgbClr val="835E01"/>
                </a:solidFill>
                <a:latin typeface="Arial"/>
                <a:ea typeface="Arial"/>
                <a:cs typeface="Arial"/>
                <a:sym typeface="Arial"/>
              </a:defRPr>
            </a:lvl1pPr>
            <a:lvl2pPr indent="0" lvl="1" marL="0" marR="0" rtl="0" algn="ctr">
              <a:spcBef>
                <a:spcPts val="0"/>
              </a:spcBef>
              <a:spcAft>
                <a:spcPts val="0"/>
              </a:spcAft>
              <a:buNone/>
              <a:defRPr b="0" i="0" sz="4000" u="none" cap="none" strike="noStrike">
                <a:solidFill>
                  <a:srgbClr val="835E01"/>
                </a:solidFill>
                <a:latin typeface="Arial"/>
                <a:ea typeface="Arial"/>
                <a:cs typeface="Arial"/>
                <a:sym typeface="Arial"/>
              </a:defRPr>
            </a:lvl2pPr>
            <a:lvl3pPr indent="0" lvl="2" marL="0" marR="0" rtl="0" algn="ctr">
              <a:spcBef>
                <a:spcPts val="0"/>
              </a:spcBef>
              <a:spcAft>
                <a:spcPts val="0"/>
              </a:spcAft>
              <a:buNone/>
              <a:defRPr b="0" i="0" sz="4000" u="none" cap="none" strike="noStrike">
                <a:solidFill>
                  <a:srgbClr val="835E01"/>
                </a:solidFill>
                <a:latin typeface="Arial"/>
                <a:ea typeface="Arial"/>
                <a:cs typeface="Arial"/>
                <a:sym typeface="Arial"/>
              </a:defRPr>
            </a:lvl3pPr>
            <a:lvl4pPr indent="0" lvl="3" marL="0" marR="0" rtl="0" algn="ctr">
              <a:spcBef>
                <a:spcPts val="0"/>
              </a:spcBef>
              <a:spcAft>
                <a:spcPts val="0"/>
              </a:spcAft>
              <a:buNone/>
              <a:defRPr b="0" i="0" sz="4000" u="none" cap="none" strike="noStrike">
                <a:solidFill>
                  <a:srgbClr val="835E01"/>
                </a:solidFill>
                <a:latin typeface="Arial"/>
                <a:ea typeface="Arial"/>
                <a:cs typeface="Arial"/>
                <a:sym typeface="Arial"/>
              </a:defRPr>
            </a:lvl4pPr>
            <a:lvl5pPr indent="0" lvl="4" marL="0" marR="0" rtl="0" algn="ctr">
              <a:spcBef>
                <a:spcPts val="0"/>
              </a:spcBef>
              <a:spcAft>
                <a:spcPts val="0"/>
              </a:spcAft>
              <a:buNone/>
              <a:defRPr b="0" i="0" sz="4000" u="none" cap="none" strike="noStrike">
                <a:solidFill>
                  <a:srgbClr val="835E0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42" name="Shape 42"/>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835E01"/>
              </a:buClr>
              <a:buSzPct val="59999"/>
              <a:buFont typeface="Noto Sans Symbols"/>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rgbClr val="835E01"/>
              </a:buClr>
              <a:buSzPct val="100000"/>
              <a:buFont typeface="Noto Sans Symbols"/>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3" name="Shape 43"/>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835E01"/>
              </a:buClr>
              <a:buSzPct val="59999"/>
              <a:buFont typeface="Noto Sans Symbols"/>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rgbClr val="835E01"/>
              </a:buClr>
              <a:buSzPct val="100000"/>
              <a:buFont typeface="Noto Sans Symbols"/>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81000" y="6324600"/>
            <a:ext cx="3886200" cy="40004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0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1" name="Shape 51"/>
        <p:cNvGrpSpPr/>
        <p:nvPr/>
      </p:nvGrpSpPr>
      <p:grpSpPr>
        <a:xfrm>
          <a:off x="0" y="0"/>
          <a:ext cx="0" cy="0"/>
          <a:chOff x="0" y="0"/>
          <a:chExt cx="0" cy="0"/>
        </a:xfrm>
      </p:grpSpPr>
      <p:sp>
        <p:nvSpPr>
          <p:cNvPr id="52" name="Shape 52"/>
          <p:cNvSpPr txBox="1"/>
          <p:nvPr>
            <p:ph type="title"/>
          </p:nvPr>
        </p:nvSpPr>
        <p:spPr>
          <a:xfrm>
            <a:off x="1981200" y="274637"/>
            <a:ext cx="6705599" cy="7159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000" u="none" cap="none" strike="noStrike">
                <a:solidFill>
                  <a:srgbClr val="835E01"/>
                </a:solidFill>
                <a:latin typeface="Arial"/>
                <a:ea typeface="Arial"/>
                <a:cs typeface="Arial"/>
                <a:sym typeface="Arial"/>
              </a:defRPr>
            </a:lvl1pPr>
            <a:lvl2pPr indent="0" lvl="1" marL="0" marR="0" rtl="0" algn="ctr">
              <a:spcBef>
                <a:spcPts val="0"/>
              </a:spcBef>
              <a:spcAft>
                <a:spcPts val="0"/>
              </a:spcAft>
              <a:buNone/>
              <a:defRPr b="0" i="0" sz="4000" u="none" cap="none" strike="noStrike">
                <a:solidFill>
                  <a:srgbClr val="835E01"/>
                </a:solidFill>
                <a:latin typeface="Arial"/>
                <a:ea typeface="Arial"/>
                <a:cs typeface="Arial"/>
                <a:sym typeface="Arial"/>
              </a:defRPr>
            </a:lvl2pPr>
            <a:lvl3pPr indent="0" lvl="2" marL="0" marR="0" rtl="0" algn="ctr">
              <a:spcBef>
                <a:spcPts val="0"/>
              </a:spcBef>
              <a:spcAft>
                <a:spcPts val="0"/>
              </a:spcAft>
              <a:buNone/>
              <a:defRPr b="0" i="0" sz="4000" u="none" cap="none" strike="noStrike">
                <a:solidFill>
                  <a:srgbClr val="835E01"/>
                </a:solidFill>
                <a:latin typeface="Arial"/>
                <a:ea typeface="Arial"/>
                <a:cs typeface="Arial"/>
                <a:sym typeface="Arial"/>
              </a:defRPr>
            </a:lvl3pPr>
            <a:lvl4pPr indent="0" lvl="3" marL="0" marR="0" rtl="0" algn="ctr">
              <a:spcBef>
                <a:spcPts val="0"/>
              </a:spcBef>
              <a:spcAft>
                <a:spcPts val="0"/>
              </a:spcAft>
              <a:buNone/>
              <a:defRPr b="0" i="0" sz="4000" u="none" cap="none" strike="noStrike">
                <a:solidFill>
                  <a:srgbClr val="835E01"/>
                </a:solidFill>
                <a:latin typeface="Arial"/>
                <a:ea typeface="Arial"/>
                <a:cs typeface="Arial"/>
                <a:sym typeface="Arial"/>
              </a:defRPr>
            </a:lvl4pPr>
            <a:lvl5pPr indent="0" lvl="4" marL="0" marR="0" rtl="0" algn="ctr">
              <a:spcBef>
                <a:spcPts val="0"/>
              </a:spcBef>
              <a:spcAft>
                <a:spcPts val="0"/>
              </a:spcAft>
              <a:buNone/>
              <a:defRPr b="0" i="0" sz="4000" u="none" cap="none" strike="noStrike">
                <a:solidFill>
                  <a:srgbClr val="835E0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53" name="Shape 53"/>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rgbClr val="835E01"/>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rgbClr val="835E01"/>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4" name="Shape 54"/>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251459" lvl="0" marL="342900" marR="0" rtl="0" algn="l">
              <a:spcBef>
                <a:spcPts val="480"/>
              </a:spcBef>
              <a:spcAft>
                <a:spcPts val="0"/>
              </a:spcAft>
              <a:buClr>
                <a:srgbClr val="835E01"/>
              </a:buClr>
              <a:buSzPct val="59999"/>
              <a:buFont typeface="Noto Sans Symbols"/>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spcAft>
                <a:spcPts val="0"/>
              </a:spcAft>
              <a:buClr>
                <a:srgbClr val="835E01"/>
              </a:buClr>
              <a:buSzPct val="100000"/>
              <a:buFont typeface="Noto Sans Symbols"/>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5" name="Shape 55"/>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rgbClr val="835E01"/>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rgbClr val="835E01"/>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6" name="Shape 56"/>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251459" lvl="0" marL="342900" marR="0" rtl="0" algn="l">
              <a:spcBef>
                <a:spcPts val="480"/>
              </a:spcBef>
              <a:spcAft>
                <a:spcPts val="0"/>
              </a:spcAft>
              <a:buClr>
                <a:srgbClr val="835E01"/>
              </a:buClr>
              <a:buSzPct val="59999"/>
              <a:buFont typeface="Noto Sans Symbols"/>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spcAft>
                <a:spcPts val="0"/>
              </a:spcAft>
              <a:buClr>
                <a:srgbClr val="835E01"/>
              </a:buClr>
              <a:buSzPct val="100000"/>
              <a:buFont typeface="Noto Sans Symbols"/>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381000" y="6324600"/>
            <a:ext cx="3886200" cy="40004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0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4" name="Shape 64"/>
        <p:cNvGrpSpPr/>
        <p:nvPr/>
      </p:nvGrpSpPr>
      <p:grpSpPr>
        <a:xfrm>
          <a:off x="0" y="0"/>
          <a:ext cx="0" cy="0"/>
          <a:chOff x="0" y="0"/>
          <a:chExt cx="0" cy="0"/>
        </a:xfrm>
      </p:grpSpPr>
      <p:sp>
        <p:nvSpPr>
          <p:cNvPr id="65" name="Shape 65"/>
          <p:cNvSpPr txBox="1"/>
          <p:nvPr>
            <p:ph type="title"/>
          </p:nvPr>
        </p:nvSpPr>
        <p:spPr>
          <a:xfrm>
            <a:off x="1981200" y="274637"/>
            <a:ext cx="6705599" cy="7159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000" u="none" cap="none" strike="noStrike">
                <a:solidFill>
                  <a:srgbClr val="835E01"/>
                </a:solidFill>
                <a:latin typeface="Arial"/>
                <a:ea typeface="Arial"/>
                <a:cs typeface="Arial"/>
                <a:sym typeface="Arial"/>
              </a:defRPr>
            </a:lvl1pPr>
            <a:lvl2pPr indent="0" lvl="1" marL="0" marR="0" rtl="0" algn="ctr">
              <a:spcBef>
                <a:spcPts val="0"/>
              </a:spcBef>
              <a:spcAft>
                <a:spcPts val="0"/>
              </a:spcAft>
              <a:buNone/>
              <a:defRPr b="0" i="0" sz="4000" u="none" cap="none" strike="noStrike">
                <a:solidFill>
                  <a:srgbClr val="835E01"/>
                </a:solidFill>
                <a:latin typeface="Arial"/>
                <a:ea typeface="Arial"/>
                <a:cs typeface="Arial"/>
                <a:sym typeface="Arial"/>
              </a:defRPr>
            </a:lvl2pPr>
            <a:lvl3pPr indent="0" lvl="2" marL="0" marR="0" rtl="0" algn="ctr">
              <a:spcBef>
                <a:spcPts val="0"/>
              </a:spcBef>
              <a:spcAft>
                <a:spcPts val="0"/>
              </a:spcAft>
              <a:buNone/>
              <a:defRPr b="0" i="0" sz="4000" u="none" cap="none" strike="noStrike">
                <a:solidFill>
                  <a:srgbClr val="835E01"/>
                </a:solidFill>
                <a:latin typeface="Arial"/>
                <a:ea typeface="Arial"/>
                <a:cs typeface="Arial"/>
                <a:sym typeface="Arial"/>
              </a:defRPr>
            </a:lvl3pPr>
            <a:lvl4pPr indent="0" lvl="3" marL="0" marR="0" rtl="0" algn="ctr">
              <a:spcBef>
                <a:spcPts val="0"/>
              </a:spcBef>
              <a:spcAft>
                <a:spcPts val="0"/>
              </a:spcAft>
              <a:buNone/>
              <a:defRPr b="0" i="0" sz="4000" u="none" cap="none" strike="noStrike">
                <a:solidFill>
                  <a:srgbClr val="835E01"/>
                </a:solidFill>
                <a:latin typeface="Arial"/>
                <a:ea typeface="Arial"/>
                <a:cs typeface="Arial"/>
                <a:sym typeface="Arial"/>
              </a:defRPr>
            </a:lvl4pPr>
            <a:lvl5pPr indent="0" lvl="4" marL="0" marR="0" rtl="0" algn="ctr">
              <a:spcBef>
                <a:spcPts val="0"/>
              </a:spcBef>
              <a:spcAft>
                <a:spcPts val="0"/>
              </a:spcAft>
              <a:buNone/>
              <a:defRPr b="0" i="0" sz="4000" u="none" cap="none" strike="noStrike">
                <a:solidFill>
                  <a:srgbClr val="835E0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66" name="Shape 66"/>
          <p:cNvSpPr txBox="1"/>
          <p:nvPr>
            <p:ph idx="11" type="ftr"/>
          </p:nvPr>
        </p:nvSpPr>
        <p:spPr>
          <a:xfrm>
            <a:off x="381000" y="6324600"/>
            <a:ext cx="3886200" cy="40004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0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1" name="Shape 71"/>
        <p:cNvGrpSpPr/>
        <p:nvPr/>
      </p:nvGrpSpPr>
      <p:grpSpPr>
        <a:xfrm>
          <a:off x="0" y="0"/>
          <a:ext cx="0" cy="0"/>
          <a:chOff x="0" y="0"/>
          <a:chExt cx="0" cy="0"/>
        </a:xfrm>
      </p:grpSpPr>
      <p:sp>
        <p:nvSpPr>
          <p:cNvPr id="72" name="Shape 72"/>
          <p:cNvSpPr txBox="1"/>
          <p:nvPr>
            <p:ph idx="11" type="ftr"/>
          </p:nvPr>
        </p:nvSpPr>
        <p:spPr>
          <a:xfrm>
            <a:off x="381000" y="6324600"/>
            <a:ext cx="3886200" cy="40004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0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7" name="Shape 77"/>
        <p:cNvGrpSpPr/>
        <p:nvPr/>
      </p:nvGrpSpPr>
      <p:grpSpPr>
        <a:xfrm>
          <a:off x="0" y="0"/>
          <a:ext cx="0" cy="0"/>
          <a:chOff x="0" y="0"/>
          <a:chExt cx="0" cy="0"/>
        </a:xfrm>
      </p:grpSpPr>
      <p:sp>
        <p:nvSpPr>
          <p:cNvPr id="78" name="Shape 78"/>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rgbClr val="835E01"/>
                </a:solidFill>
                <a:latin typeface="Arial"/>
                <a:ea typeface="Arial"/>
                <a:cs typeface="Arial"/>
                <a:sym typeface="Arial"/>
              </a:defRPr>
            </a:lvl1pPr>
            <a:lvl2pPr indent="0" lvl="1" marL="0" marR="0" rtl="0" algn="ctr">
              <a:spcBef>
                <a:spcPts val="0"/>
              </a:spcBef>
              <a:spcAft>
                <a:spcPts val="0"/>
              </a:spcAft>
              <a:buNone/>
              <a:defRPr b="0" i="0" sz="4000" u="none" cap="none" strike="noStrike">
                <a:solidFill>
                  <a:srgbClr val="835E01"/>
                </a:solidFill>
                <a:latin typeface="Arial"/>
                <a:ea typeface="Arial"/>
                <a:cs typeface="Arial"/>
                <a:sym typeface="Arial"/>
              </a:defRPr>
            </a:lvl2pPr>
            <a:lvl3pPr indent="0" lvl="2" marL="0" marR="0" rtl="0" algn="ctr">
              <a:spcBef>
                <a:spcPts val="0"/>
              </a:spcBef>
              <a:spcAft>
                <a:spcPts val="0"/>
              </a:spcAft>
              <a:buNone/>
              <a:defRPr b="0" i="0" sz="4000" u="none" cap="none" strike="noStrike">
                <a:solidFill>
                  <a:srgbClr val="835E01"/>
                </a:solidFill>
                <a:latin typeface="Arial"/>
                <a:ea typeface="Arial"/>
                <a:cs typeface="Arial"/>
                <a:sym typeface="Arial"/>
              </a:defRPr>
            </a:lvl3pPr>
            <a:lvl4pPr indent="0" lvl="3" marL="0" marR="0" rtl="0" algn="ctr">
              <a:spcBef>
                <a:spcPts val="0"/>
              </a:spcBef>
              <a:spcAft>
                <a:spcPts val="0"/>
              </a:spcAft>
              <a:buNone/>
              <a:defRPr b="0" i="0" sz="4000" u="none" cap="none" strike="noStrike">
                <a:solidFill>
                  <a:srgbClr val="835E01"/>
                </a:solidFill>
                <a:latin typeface="Arial"/>
                <a:ea typeface="Arial"/>
                <a:cs typeface="Arial"/>
                <a:sym typeface="Arial"/>
              </a:defRPr>
            </a:lvl4pPr>
            <a:lvl5pPr indent="0" lvl="4" marL="0" marR="0" rtl="0" algn="ctr">
              <a:spcBef>
                <a:spcPts val="0"/>
              </a:spcBef>
              <a:spcAft>
                <a:spcPts val="0"/>
              </a:spcAft>
              <a:buNone/>
              <a:defRPr b="0" i="0" sz="4000" u="none" cap="none" strike="noStrike">
                <a:solidFill>
                  <a:srgbClr val="835E0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79" name="Shape 79"/>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220980" lvl="0" marL="342900" marR="0" rtl="0" algn="l">
              <a:spcBef>
                <a:spcPts val="640"/>
              </a:spcBef>
              <a:spcAft>
                <a:spcPts val="0"/>
              </a:spcAft>
              <a:buClr>
                <a:srgbClr val="835E01"/>
              </a:buClr>
              <a:buSzPct val="60000"/>
              <a:buFont typeface="Noto Sans Symbols"/>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835E01"/>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80" name="Shape 80"/>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spcAft>
                <a:spcPts val="0"/>
              </a:spcAft>
              <a:buClr>
                <a:srgbClr val="835E01"/>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rgbClr val="835E01"/>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81" name="Shape 81"/>
          <p:cNvSpPr txBox="1"/>
          <p:nvPr>
            <p:ph idx="11" type="ftr"/>
          </p:nvPr>
        </p:nvSpPr>
        <p:spPr>
          <a:xfrm>
            <a:off x="381000" y="6324600"/>
            <a:ext cx="3886200" cy="40004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0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86" name="Shape 86"/>
        <p:cNvGrpSpPr/>
        <p:nvPr/>
      </p:nvGrpSpPr>
      <p:grpSpPr>
        <a:xfrm>
          <a:off x="0" y="0"/>
          <a:ext cx="0" cy="0"/>
          <a:chOff x="0" y="0"/>
          <a:chExt cx="0" cy="0"/>
        </a:xfrm>
      </p:grpSpPr>
      <p:sp>
        <p:nvSpPr>
          <p:cNvPr id="87" name="Shape 87"/>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rgbClr val="835E01"/>
                </a:solidFill>
                <a:latin typeface="Arial"/>
                <a:ea typeface="Arial"/>
                <a:cs typeface="Arial"/>
                <a:sym typeface="Arial"/>
              </a:defRPr>
            </a:lvl1pPr>
            <a:lvl2pPr indent="0" lvl="1" marL="0" marR="0" rtl="0" algn="ctr">
              <a:spcBef>
                <a:spcPts val="0"/>
              </a:spcBef>
              <a:spcAft>
                <a:spcPts val="0"/>
              </a:spcAft>
              <a:buNone/>
              <a:defRPr b="0" i="0" sz="4000" u="none" cap="none" strike="noStrike">
                <a:solidFill>
                  <a:srgbClr val="835E01"/>
                </a:solidFill>
                <a:latin typeface="Arial"/>
                <a:ea typeface="Arial"/>
                <a:cs typeface="Arial"/>
                <a:sym typeface="Arial"/>
              </a:defRPr>
            </a:lvl2pPr>
            <a:lvl3pPr indent="0" lvl="2" marL="0" marR="0" rtl="0" algn="ctr">
              <a:spcBef>
                <a:spcPts val="0"/>
              </a:spcBef>
              <a:spcAft>
                <a:spcPts val="0"/>
              </a:spcAft>
              <a:buNone/>
              <a:defRPr b="0" i="0" sz="4000" u="none" cap="none" strike="noStrike">
                <a:solidFill>
                  <a:srgbClr val="835E01"/>
                </a:solidFill>
                <a:latin typeface="Arial"/>
                <a:ea typeface="Arial"/>
                <a:cs typeface="Arial"/>
                <a:sym typeface="Arial"/>
              </a:defRPr>
            </a:lvl3pPr>
            <a:lvl4pPr indent="0" lvl="3" marL="0" marR="0" rtl="0" algn="ctr">
              <a:spcBef>
                <a:spcPts val="0"/>
              </a:spcBef>
              <a:spcAft>
                <a:spcPts val="0"/>
              </a:spcAft>
              <a:buNone/>
              <a:defRPr b="0" i="0" sz="4000" u="none" cap="none" strike="noStrike">
                <a:solidFill>
                  <a:srgbClr val="835E01"/>
                </a:solidFill>
                <a:latin typeface="Arial"/>
                <a:ea typeface="Arial"/>
                <a:cs typeface="Arial"/>
                <a:sym typeface="Arial"/>
              </a:defRPr>
            </a:lvl4pPr>
            <a:lvl5pPr indent="0" lvl="4" marL="0" marR="0" rtl="0" algn="ctr">
              <a:spcBef>
                <a:spcPts val="0"/>
              </a:spcBef>
              <a:spcAft>
                <a:spcPts val="0"/>
              </a:spcAft>
              <a:buNone/>
              <a:defRPr b="0" i="0" sz="4000" u="none" cap="none" strike="noStrike">
                <a:solidFill>
                  <a:srgbClr val="835E0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88" name="Shape 88"/>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spcAft>
                <a:spcPts val="0"/>
              </a:spcAft>
              <a:buClr>
                <a:srgbClr val="835E01"/>
              </a:buClr>
              <a:buFont typeface="Noto Sans Symbols"/>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rgbClr val="835E01"/>
              </a:buClr>
              <a:buFont typeface="Noto Sans Symbols"/>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89" name="Shape 89"/>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spcAft>
                <a:spcPts val="0"/>
              </a:spcAft>
              <a:buClr>
                <a:srgbClr val="835E01"/>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rgbClr val="835E01"/>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90" name="Shape 90"/>
          <p:cNvSpPr txBox="1"/>
          <p:nvPr>
            <p:ph idx="11" type="ftr"/>
          </p:nvPr>
        </p:nvSpPr>
        <p:spPr>
          <a:xfrm>
            <a:off x="381000" y="6324600"/>
            <a:ext cx="3886200" cy="40004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0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slideLayout" Target="../slideLayouts/slideLayout2.xml"/><Relationship Id="rId3"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slideLayout" Target="../slideLayouts/slideLayout3.xml"/><Relationship Id="rId3" Type="http://schemas.openxmlformats.org/officeDocument/2006/relationships/theme" Target="../theme/theme7.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slideLayout" Target="../slideLayouts/slideLayout4.xml"/><Relationship Id="rId3"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slideLayout" Target="../slideLayouts/slideLayout5.xml"/><Relationship Id="rId3" Type="http://schemas.openxmlformats.org/officeDocument/2006/relationships/theme" Target="../theme/theme1.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9.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981200" y="274637"/>
            <a:ext cx="6705599" cy="7159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000" u="none" cap="none" strike="noStrike">
                <a:solidFill>
                  <a:srgbClr val="835E01"/>
                </a:solidFill>
                <a:latin typeface="Arial"/>
                <a:ea typeface="Arial"/>
                <a:cs typeface="Arial"/>
                <a:sym typeface="Arial"/>
              </a:defRPr>
            </a:lvl1pPr>
            <a:lvl2pPr indent="0" lvl="1" marL="0" marR="0" rtl="0" algn="ctr">
              <a:spcBef>
                <a:spcPts val="0"/>
              </a:spcBef>
              <a:spcAft>
                <a:spcPts val="0"/>
              </a:spcAft>
              <a:buNone/>
              <a:defRPr b="0" i="0" sz="4000" u="none" cap="none" strike="noStrike">
                <a:solidFill>
                  <a:srgbClr val="835E01"/>
                </a:solidFill>
                <a:latin typeface="Arial"/>
                <a:ea typeface="Arial"/>
                <a:cs typeface="Arial"/>
                <a:sym typeface="Arial"/>
              </a:defRPr>
            </a:lvl2pPr>
            <a:lvl3pPr indent="0" lvl="2" marL="0" marR="0" rtl="0" algn="ctr">
              <a:spcBef>
                <a:spcPts val="0"/>
              </a:spcBef>
              <a:spcAft>
                <a:spcPts val="0"/>
              </a:spcAft>
              <a:buNone/>
              <a:defRPr b="0" i="0" sz="4000" u="none" cap="none" strike="noStrike">
                <a:solidFill>
                  <a:srgbClr val="835E01"/>
                </a:solidFill>
                <a:latin typeface="Arial"/>
                <a:ea typeface="Arial"/>
                <a:cs typeface="Arial"/>
                <a:sym typeface="Arial"/>
              </a:defRPr>
            </a:lvl3pPr>
            <a:lvl4pPr indent="0" lvl="3" marL="0" marR="0" rtl="0" algn="ctr">
              <a:spcBef>
                <a:spcPts val="0"/>
              </a:spcBef>
              <a:spcAft>
                <a:spcPts val="0"/>
              </a:spcAft>
              <a:buNone/>
              <a:defRPr b="0" i="0" sz="4000" u="none" cap="none" strike="noStrike">
                <a:solidFill>
                  <a:srgbClr val="835E01"/>
                </a:solidFill>
                <a:latin typeface="Arial"/>
                <a:ea typeface="Arial"/>
                <a:cs typeface="Arial"/>
                <a:sym typeface="Arial"/>
              </a:defRPr>
            </a:lvl4pPr>
            <a:lvl5pPr indent="0" lvl="4" marL="0" marR="0" rtl="0" algn="ctr">
              <a:spcBef>
                <a:spcPts val="0"/>
              </a:spcBef>
              <a:spcAft>
                <a:spcPts val="0"/>
              </a:spcAft>
              <a:buNone/>
              <a:defRPr b="0" i="0" sz="4000" u="none" cap="none" strike="noStrike">
                <a:solidFill>
                  <a:srgbClr val="835E0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a:off x="381000" y="1143000"/>
            <a:ext cx="8458200" cy="4983162"/>
          </a:xfrm>
          <a:prstGeom prst="rect">
            <a:avLst/>
          </a:prstGeom>
          <a:noFill/>
          <a:ln>
            <a:noFill/>
          </a:ln>
        </p:spPr>
        <p:txBody>
          <a:bodyPr anchorCtr="0" anchor="t" bIns="91425" lIns="91425" rIns="91425" tIns="91425"/>
          <a:lstStyle>
            <a:lvl1pPr indent="-220980" lvl="0" marL="342900" marR="0" rtl="0" algn="l">
              <a:spcBef>
                <a:spcPts val="640"/>
              </a:spcBef>
              <a:spcAft>
                <a:spcPts val="0"/>
              </a:spcAft>
              <a:buClr>
                <a:srgbClr val="835E01"/>
              </a:buClr>
              <a:buSzPct val="60000"/>
              <a:buFont typeface="Noto Sans Symbols"/>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835E01"/>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2" name="Shape 12"/>
          <p:cNvSpPr txBox="1"/>
          <p:nvPr>
            <p:ph idx="11" type="ftr"/>
          </p:nvPr>
        </p:nvSpPr>
        <p:spPr>
          <a:xfrm>
            <a:off x="381000" y="6324600"/>
            <a:ext cx="4343400" cy="40004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0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7" name="Shape 17"/>
        <p:cNvGrpSpPr/>
        <p:nvPr/>
      </p:nvGrpSpPr>
      <p:grpSpPr>
        <a:xfrm>
          <a:off x="0" y="0"/>
          <a:ext cx="0" cy="0"/>
          <a:chOff x="0" y="0"/>
          <a:chExt cx="0" cy="0"/>
        </a:xfrm>
      </p:grpSpPr>
      <p:sp>
        <p:nvSpPr>
          <p:cNvPr id="18" name="Shape 18"/>
          <p:cNvSpPr/>
          <p:nvPr/>
        </p:nvSpPr>
        <p:spPr>
          <a:xfrm>
            <a:off x="304800" y="838200"/>
            <a:ext cx="8458200" cy="152399"/>
          </a:xfrm>
          <a:prstGeom prst="parallelogram">
            <a:avLst>
              <a:gd fmla="val 61" name="adj"/>
            </a:avLst>
          </a:prstGeom>
          <a:solidFill>
            <a:srgbClr val="FFCC00">
              <a:alpha val="49803"/>
            </a:srgb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9" name="Shape 19"/>
          <p:cNvPicPr preferRelativeResize="0"/>
          <p:nvPr/>
        </p:nvPicPr>
        <p:blipFill rotWithShape="1">
          <a:blip r:embed="rId1">
            <a:alphaModFix/>
          </a:blip>
          <a:srcRect b="0" l="0" r="0" t="0"/>
          <a:stretch/>
        </p:blipFill>
        <p:spPr>
          <a:xfrm>
            <a:off x="304800" y="73025"/>
            <a:ext cx="1152525" cy="947737"/>
          </a:xfrm>
          <a:prstGeom prst="rect">
            <a:avLst/>
          </a:prstGeom>
          <a:noFill/>
          <a:ln>
            <a:noFill/>
          </a:ln>
        </p:spPr>
      </p:pic>
      <p:sp>
        <p:nvSpPr>
          <p:cNvPr id="20" name="Shape 20"/>
          <p:cNvSpPr txBox="1"/>
          <p:nvPr>
            <p:ph type="title"/>
          </p:nvPr>
        </p:nvSpPr>
        <p:spPr>
          <a:xfrm>
            <a:off x="1981200" y="274637"/>
            <a:ext cx="6705599" cy="7159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000" u="none" cap="none" strike="noStrike">
                <a:solidFill>
                  <a:srgbClr val="835E01"/>
                </a:solidFill>
                <a:latin typeface="Arial"/>
                <a:ea typeface="Arial"/>
                <a:cs typeface="Arial"/>
                <a:sym typeface="Arial"/>
              </a:defRPr>
            </a:lvl1pPr>
            <a:lvl2pPr indent="0" lvl="1" marL="0" marR="0" rtl="0" algn="ctr">
              <a:spcBef>
                <a:spcPts val="0"/>
              </a:spcBef>
              <a:spcAft>
                <a:spcPts val="0"/>
              </a:spcAft>
              <a:buNone/>
              <a:defRPr b="0" i="0" sz="4000" u="none" cap="none" strike="noStrike">
                <a:solidFill>
                  <a:srgbClr val="835E01"/>
                </a:solidFill>
                <a:latin typeface="Arial"/>
                <a:ea typeface="Arial"/>
                <a:cs typeface="Arial"/>
                <a:sym typeface="Arial"/>
              </a:defRPr>
            </a:lvl2pPr>
            <a:lvl3pPr indent="0" lvl="2" marL="0" marR="0" rtl="0" algn="ctr">
              <a:spcBef>
                <a:spcPts val="0"/>
              </a:spcBef>
              <a:spcAft>
                <a:spcPts val="0"/>
              </a:spcAft>
              <a:buNone/>
              <a:defRPr b="0" i="0" sz="4000" u="none" cap="none" strike="noStrike">
                <a:solidFill>
                  <a:srgbClr val="835E01"/>
                </a:solidFill>
                <a:latin typeface="Arial"/>
                <a:ea typeface="Arial"/>
                <a:cs typeface="Arial"/>
                <a:sym typeface="Arial"/>
              </a:defRPr>
            </a:lvl3pPr>
            <a:lvl4pPr indent="0" lvl="3" marL="0" marR="0" rtl="0" algn="ctr">
              <a:spcBef>
                <a:spcPts val="0"/>
              </a:spcBef>
              <a:spcAft>
                <a:spcPts val="0"/>
              </a:spcAft>
              <a:buNone/>
              <a:defRPr b="0" i="0" sz="4000" u="none" cap="none" strike="noStrike">
                <a:solidFill>
                  <a:srgbClr val="835E01"/>
                </a:solidFill>
                <a:latin typeface="Arial"/>
                <a:ea typeface="Arial"/>
                <a:cs typeface="Arial"/>
                <a:sym typeface="Arial"/>
              </a:defRPr>
            </a:lvl4pPr>
            <a:lvl5pPr indent="0" lvl="4" marL="0" marR="0" rtl="0" algn="ctr">
              <a:spcBef>
                <a:spcPts val="0"/>
              </a:spcBef>
              <a:spcAft>
                <a:spcPts val="0"/>
              </a:spcAft>
              <a:buNone/>
              <a:defRPr b="0" i="0" sz="4000" u="none" cap="none" strike="noStrike">
                <a:solidFill>
                  <a:srgbClr val="835E0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a:off x="381000" y="1143000"/>
            <a:ext cx="8458200" cy="4983162"/>
          </a:xfrm>
          <a:prstGeom prst="rect">
            <a:avLst/>
          </a:prstGeom>
          <a:noFill/>
          <a:ln>
            <a:noFill/>
          </a:ln>
        </p:spPr>
        <p:txBody>
          <a:bodyPr anchorCtr="0" anchor="t" bIns="91425" lIns="91425" rIns="91425" tIns="91425"/>
          <a:lstStyle>
            <a:lvl1pPr indent="-220980" lvl="0" marL="342900" marR="0" rtl="0" algn="l">
              <a:spcBef>
                <a:spcPts val="640"/>
              </a:spcBef>
              <a:spcAft>
                <a:spcPts val="0"/>
              </a:spcAft>
              <a:buClr>
                <a:srgbClr val="835E01"/>
              </a:buClr>
              <a:buSzPct val="60000"/>
              <a:buFont typeface="Noto Sans Symbols"/>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835E01"/>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22" name="Shape 22"/>
          <p:cNvSpPr txBox="1"/>
          <p:nvPr>
            <p:ph idx="11" type="ftr"/>
          </p:nvPr>
        </p:nvSpPr>
        <p:spPr>
          <a:xfrm>
            <a:off x="381000" y="6324600"/>
            <a:ext cx="4038599" cy="40004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0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2" type="sldNum"/>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9" name="Shape 29"/>
        <p:cNvGrpSpPr/>
        <p:nvPr/>
      </p:nvGrpSpPr>
      <p:grpSpPr>
        <a:xfrm>
          <a:off x="0" y="0"/>
          <a:ext cx="0" cy="0"/>
          <a:chOff x="0" y="0"/>
          <a:chExt cx="0" cy="0"/>
        </a:xfrm>
      </p:grpSpPr>
      <p:sp>
        <p:nvSpPr>
          <p:cNvPr id="30" name="Shape 30"/>
          <p:cNvSpPr txBox="1"/>
          <p:nvPr>
            <p:ph type="title"/>
          </p:nvPr>
        </p:nvSpPr>
        <p:spPr>
          <a:xfrm>
            <a:off x="1981200" y="274637"/>
            <a:ext cx="6705599" cy="7159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000" u="none" cap="none" strike="noStrike">
                <a:solidFill>
                  <a:srgbClr val="835E01"/>
                </a:solidFill>
                <a:latin typeface="Arial"/>
                <a:ea typeface="Arial"/>
                <a:cs typeface="Arial"/>
                <a:sym typeface="Arial"/>
              </a:defRPr>
            </a:lvl1pPr>
            <a:lvl2pPr indent="0" lvl="1" marL="0" marR="0" rtl="0" algn="ctr">
              <a:spcBef>
                <a:spcPts val="0"/>
              </a:spcBef>
              <a:spcAft>
                <a:spcPts val="0"/>
              </a:spcAft>
              <a:buNone/>
              <a:defRPr b="0" i="0" sz="4000" u="none" cap="none" strike="noStrike">
                <a:solidFill>
                  <a:srgbClr val="835E01"/>
                </a:solidFill>
                <a:latin typeface="Arial"/>
                <a:ea typeface="Arial"/>
                <a:cs typeface="Arial"/>
                <a:sym typeface="Arial"/>
              </a:defRPr>
            </a:lvl2pPr>
            <a:lvl3pPr indent="0" lvl="2" marL="0" marR="0" rtl="0" algn="ctr">
              <a:spcBef>
                <a:spcPts val="0"/>
              </a:spcBef>
              <a:spcAft>
                <a:spcPts val="0"/>
              </a:spcAft>
              <a:buNone/>
              <a:defRPr b="0" i="0" sz="4000" u="none" cap="none" strike="noStrike">
                <a:solidFill>
                  <a:srgbClr val="835E01"/>
                </a:solidFill>
                <a:latin typeface="Arial"/>
                <a:ea typeface="Arial"/>
                <a:cs typeface="Arial"/>
                <a:sym typeface="Arial"/>
              </a:defRPr>
            </a:lvl3pPr>
            <a:lvl4pPr indent="0" lvl="3" marL="0" marR="0" rtl="0" algn="ctr">
              <a:spcBef>
                <a:spcPts val="0"/>
              </a:spcBef>
              <a:spcAft>
                <a:spcPts val="0"/>
              </a:spcAft>
              <a:buNone/>
              <a:defRPr b="0" i="0" sz="4000" u="none" cap="none" strike="noStrike">
                <a:solidFill>
                  <a:srgbClr val="835E01"/>
                </a:solidFill>
                <a:latin typeface="Arial"/>
                <a:ea typeface="Arial"/>
                <a:cs typeface="Arial"/>
                <a:sym typeface="Arial"/>
              </a:defRPr>
            </a:lvl4pPr>
            <a:lvl5pPr indent="0" lvl="4" marL="0" marR="0" rtl="0" algn="ctr">
              <a:spcBef>
                <a:spcPts val="0"/>
              </a:spcBef>
              <a:spcAft>
                <a:spcPts val="0"/>
              </a:spcAft>
              <a:buNone/>
              <a:defRPr b="0" i="0" sz="4000" u="none" cap="none" strike="noStrike">
                <a:solidFill>
                  <a:srgbClr val="835E0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31" name="Shape 31"/>
          <p:cNvSpPr txBox="1"/>
          <p:nvPr>
            <p:ph idx="1" type="body"/>
          </p:nvPr>
        </p:nvSpPr>
        <p:spPr>
          <a:xfrm>
            <a:off x="381000" y="1143000"/>
            <a:ext cx="8458200" cy="4983162"/>
          </a:xfrm>
          <a:prstGeom prst="rect">
            <a:avLst/>
          </a:prstGeom>
          <a:noFill/>
          <a:ln>
            <a:noFill/>
          </a:ln>
        </p:spPr>
        <p:txBody>
          <a:bodyPr anchorCtr="0" anchor="t" bIns="91425" lIns="91425" rIns="91425" tIns="91425"/>
          <a:lstStyle>
            <a:lvl1pPr indent="-220980" lvl="0" marL="342900" marR="0" rtl="0" algn="l">
              <a:spcBef>
                <a:spcPts val="640"/>
              </a:spcBef>
              <a:spcAft>
                <a:spcPts val="0"/>
              </a:spcAft>
              <a:buClr>
                <a:srgbClr val="835E01"/>
              </a:buClr>
              <a:buSzPct val="60000"/>
              <a:buFont typeface="Noto Sans Symbols"/>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835E01"/>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2" name="Shape 32"/>
          <p:cNvSpPr txBox="1"/>
          <p:nvPr>
            <p:ph idx="11" type="ftr"/>
          </p:nvPr>
        </p:nvSpPr>
        <p:spPr>
          <a:xfrm>
            <a:off x="381000" y="6324600"/>
            <a:ext cx="3886200" cy="40004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0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33" name="Shape 3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fld id="{00000000-1234-1234-1234-123412341234}" type="slidenum">
              <a:rPr b="0" i="0" lang="en-US" sz="1200" u="non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4" name="Shape 34"/>
        <p:cNvGrpSpPr/>
        <p:nvPr/>
      </p:nvGrpSpPr>
      <p:grpSpPr>
        <a:xfrm>
          <a:off x="0" y="0"/>
          <a:ext cx="0" cy="0"/>
          <a:chOff x="0" y="0"/>
          <a:chExt cx="0" cy="0"/>
        </a:xfrm>
      </p:grpSpPr>
      <p:sp>
        <p:nvSpPr>
          <p:cNvPr id="35" name="Shape 35"/>
          <p:cNvSpPr/>
          <p:nvPr/>
        </p:nvSpPr>
        <p:spPr>
          <a:xfrm>
            <a:off x="457200" y="838200"/>
            <a:ext cx="8305799" cy="152399"/>
          </a:xfrm>
          <a:prstGeom prst="parallelogram">
            <a:avLst>
              <a:gd fmla="val 62" name="adj"/>
            </a:avLst>
          </a:prstGeom>
          <a:solidFill>
            <a:srgbClr val="FFCC00">
              <a:alpha val="49803"/>
            </a:srgb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36" name="Shape 36"/>
          <p:cNvPicPr preferRelativeResize="0"/>
          <p:nvPr/>
        </p:nvPicPr>
        <p:blipFill rotWithShape="1">
          <a:blip r:embed="rId1">
            <a:alphaModFix/>
          </a:blip>
          <a:srcRect b="0" l="0" r="0" t="0"/>
          <a:stretch/>
        </p:blipFill>
        <p:spPr>
          <a:xfrm>
            <a:off x="304800" y="73025"/>
            <a:ext cx="1152525" cy="947737"/>
          </a:xfrm>
          <a:prstGeom prst="rect">
            <a:avLst/>
          </a:prstGeom>
          <a:noFill/>
          <a:ln>
            <a:noFill/>
          </a:ln>
        </p:spPr>
      </p:pic>
      <p:sp>
        <p:nvSpPr>
          <p:cNvPr id="37" name="Shape 37"/>
          <p:cNvSpPr txBox="1"/>
          <p:nvPr>
            <p:ph type="title"/>
          </p:nvPr>
        </p:nvSpPr>
        <p:spPr>
          <a:xfrm>
            <a:off x="1981200" y="274637"/>
            <a:ext cx="6705599" cy="7159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000" u="none" cap="none" strike="noStrike">
                <a:solidFill>
                  <a:srgbClr val="835E01"/>
                </a:solidFill>
                <a:latin typeface="Arial"/>
                <a:ea typeface="Arial"/>
                <a:cs typeface="Arial"/>
                <a:sym typeface="Arial"/>
              </a:defRPr>
            </a:lvl1pPr>
            <a:lvl2pPr indent="0" lvl="1" marL="0" marR="0" rtl="0" algn="ctr">
              <a:spcBef>
                <a:spcPts val="0"/>
              </a:spcBef>
              <a:spcAft>
                <a:spcPts val="0"/>
              </a:spcAft>
              <a:buNone/>
              <a:defRPr b="0" i="0" sz="4000" u="none" cap="none" strike="noStrike">
                <a:solidFill>
                  <a:srgbClr val="835E01"/>
                </a:solidFill>
                <a:latin typeface="Arial"/>
                <a:ea typeface="Arial"/>
                <a:cs typeface="Arial"/>
                <a:sym typeface="Arial"/>
              </a:defRPr>
            </a:lvl2pPr>
            <a:lvl3pPr indent="0" lvl="2" marL="0" marR="0" rtl="0" algn="ctr">
              <a:spcBef>
                <a:spcPts val="0"/>
              </a:spcBef>
              <a:spcAft>
                <a:spcPts val="0"/>
              </a:spcAft>
              <a:buNone/>
              <a:defRPr b="0" i="0" sz="4000" u="none" cap="none" strike="noStrike">
                <a:solidFill>
                  <a:srgbClr val="835E01"/>
                </a:solidFill>
                <a:latin typeface="Arial"/>
                <a:ea typeface="Arial"/>
                <a:cs typeface="Arial"/>
                <a:sym typeface="Arial"/>
              </a:defRPr>
            </a:lvl3pPr>
            <a:lvl4pPr indent="0" lvl="3" marL="0" marR="0" rtl="0" algn="ctr">
              <a:spcBef>
                <a:spcPts val="0"/>
              </a:spcBef>
              <a:spcAft>
                <a:spcPts val="0"/>
              </a:spcAft>
              <a:buNone/>
              <a:defRPr b="0" i="0" sz="4000" u="none" cap="none" strike="noStrike">
                <a:solidFill>
                  <a:srgbClr val="835E01"/>
                </a:solidFill>
                <a:latin typeface="Arial"/>
                <a:ea typeface="Arial"/>
                <a:cs typeface="Arial"/>
                <a:sym typeface="Arial"/>
              </a:defRPr>
            </a:lvl4pPr>
            <a:lvl5pPr indent="0" lvl="4" marL="0" marR="0" rtl="0" algn="ctr">
              <a:spcBef>
                <a:spcPts val="0"/>
              </a:spcBef>
              <a:spcAft>
                <a:spcPts val="0"/>
              </a:spcAft>
              <a:buNone/>
              <a:defRPr b="0" i="0" sz="4000" u="none" cap="none" strike="noStrike">
                <a:solidFill>
                  <a:srgbClr val="835E0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38" name="Shape 38"/>
          <p:cNvSpPr txBox="1"/>
          <p:nvPr>
            <p:ph idx="1" type="body"/>
          </p:nvPr>
        </p:nvSpPr>
        <p:spPr>
          <a:xfrm>
            <a:off x="381000" y="1143000"/>
            <a:ext cx="8458200" cy="4983162"/>
          </a:xfrm>
          <a:prstGeom prst="rect">
            <a:avLst/>
          </a:prstGeom>
          <a:noFill/>
          <a:ln>
            <a:noFill/>
          </a:ln>
        </p:spPr>
        <p:txBody>
          <a:bodyPr anchorCtr="0" anchor="t" bIns="91425" lIns="91425" rIns="91425" tIns="91425"/>
          <a:lstStyle>
            <a:lvl1pPr indent="-220980" lvl="0" marL="342900" marR="0" rtl="0" algn="l">
              <a:spcBef>
                <a:spcPts val="640"/>
              </a:spcBef>
              <a:spcAft>
                <a:spcPts val="0"/>
              </a:spcAft>
              <a:buClr>
                <a:srgbClr val="835E01"/>
              </a:buClr>
              <a:buSzPct val="60000"/>
              <a:buFont typeface="Noto Sans Symbols"/>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835E01"/>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9" name="Shape 39"/>
          <p:cNvSpPr txBox="1"/>
          <p:nvPr>
            <p:ph idx="11" type="ftr"/>
          </p:nvPr>
        </p:nvSpPr>
        <p:spPr>
          <a:xfrm>
            <a:off x="381000" y="6324600"/>
            <a:ext cx="3886200" cy="40004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0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5" name="Shape 45"/>
        <p:cNvGrpSpPr/>
        <p:nvPr/>
      </p:nvGrpSpPr>
      <p:grpSpPr>
        <a:xfrm>
          <a:off x="0" y="0"/>
          <a:ext cx="0" cy="0"/>
          <a:chOff x="0" y="0"/>
          <a:chExt cx="0" cy="0"/>
        </a:xfrm>
      </p:grpSpPr>
      <p:sp>
        <p:nvSpPr>
          <p:cNvPr id="46" name="Shape 46"/>
          <p:cNvSpPr/>
          <p:nvPr/>
        </p:nvSpPr>
        <p:spPr>
          <a:xfrm>
            <a:off x="457200" y="838200"/>
            <a:ext cx="8305799" cy="152399"/>
          </a:xfrm>
          <a:prstGeom prst="parallelogram">
            <a:avLst>
              <a:gd fmla="val 62" name="adj"/>
            </a:avLst>
          </a:prstGeom>
          <a:solidFill>
            <a:srgbClr val="FFCC00">
              <a:alpha val="49803"/>
            </a:srgb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47" name="Shape 47"/>
          <p:cNvPicPr preferRelativeResize="0"/>
          <p:nvPr/>
        </p:nvPicPr>
        <p:blipFill rotWithShape="1">
          <a:blip r:embed="rId1">
            <a:alphaModFix/>
          </a:blip>
          <a:srcRect b="0" l="0" r="0" t="0"/>
          <a:stretch/>
        </p:blipFill>
        <p:spPr>
          <a:xfrm>
            <a:off x="304800" y="73025"/>
            <a:ext cx="1152525" cy="947737"/>
          </a:xfrm>
          <a:prstGeom prst="rect">
            <a:avLst/>
          </a:prstGeom>
          <a:noFill/>
          <a:ln>
            <a:noFill/>
          </a:ln>
        </p:spPr>
      </p:pic>
      <p:sp>
        <p:nvSpPr>
          <p:cNvPr id="48" name="Shape 48"/>
          <p:cNvSpPr txBox="1"/>
          <p:nvPr>
            <p:ph type="title"/>
          </p:nvPr>
        </p:nvSpPr>
        <p:spPr>
          <a:xfrm>
            <a:off x="1981200" y="274637"/>
            <a:ext cx="6705599" cy="7159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000" u="none" cap="none" strike="noStrike">
                <a:solidFill>
                  <a:srgbClr val="835E01"/>
                </a:solidFill>
                <a:latin typeface="Arial"/>
                <a:ea typeface="Arial"/>
                <a:cs typeface="Arial"/>
                <a:sym typeface="Arial"/>
              </a:defRPr>
            </a:lvl1pPr>
            <a:lvl2pPr indent="0" lvl="1" marL="0" marR="0" rtl="0" algn="ctr">
              <a:spcBef>
                <a:spcPts val="0"/>
              </a:spcBef>
              <a:spcAft>
                <a:spcPts val="0"/>
              </a:spcAft>
              <a:buNone/>
              <a:defRPr b="0" i="0" sz="4000" u="none" cap="none" strike="noStrike">
                <a:solidFill>
                  <a:srgbClr val="835E01"/>
                </a:solidFill>
                <a:latin typeface="Arial"/>
                <a:ea typeface="Arial"/>
                <a:cs typeface="Arial"/>
                <a:sym typeface="Arial"/>
              </a:defRPr>
            </a:lvl2pPr>
            <a:lvl3pPr indent="0" lvl="2" marL="0" marR="0" rtl="0" algn="ctr">
              <a:spcBef>
                <a:spcPts val="0"/>
              </a:spcBef>
              <a:spcAft>
                <a:spcPts val="0"/>
              </a:spcAft>
              <a:buNone/>
              <a:defRPr b="0" i="0" sz="4000" u="none" cap="none" strike="noStrike">
                <a:solidFill>
                  <a:srgbClr val="835E01"/>
                </a:solidFill>
                <a:latin typeface="Arial"/>
                <a:ea typeface="Arial"/>
                <a:cs typeface="Arial"/>
                <a:sym typeface="Arial"/>
              </a:defRPr>
            </a:lvl3pPr>
            <a:lvl4pPr indent="0" lvl="3" marL="0" marR="0" rtl="0" algn="ctr">
              <a:spcBef>
                <a:spcPts val="0"/>
              </a:spcBef>
              <a:spcAft>
                <a:spcPts val="0"/>
              </a:spcAft>
              <a:buNone/>
              <a:defRPr b="0" i="0" sz="4000" u="none" cap="none" strike="noStrike">
                <a:solidFill>
                  <a:srgbClr val="835E01"/>
                </a:solidFill>
                <a:latin typeface="Arial"/>
                <a:ea typeface="Arial"/>
                <a:cs typeface="Arial"/>
                <a:sym typeface="Arial"/>
              </a:defRPr>
            </a:lvl4pPr>
            <a:lvl5pPr indent="0" lvl="4" marL="0" marR="0" rtl="0" algn="ctr">
              <a:spcBef>
                <a:spcPts val="0"/>
              </a:spcBef>
              <a:spcAft>
                <a:spcPts val="0"/>
              </a:spcAft>
              <a:buNone/>
              <a:defRPr b="0" i="0" sz="4000" u="none" cap="none" strike="noStrike">
                <a:solidFill>
                  <a:srgbClr val="835E0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49" name="Shape 49"/>
          <p:cNvSpPr txBox="1"/>
          <p:nvPr>
            <p:ph idx="1" type="body"/>
          </p:nvPr>
        </p:nvSpPr>
        <p:spPr>
          <a:xfrm>
            <a:off x="381000" y="1143000"/>
            <a:ext cx="8458200" cy="4983162"/>
          </a:xfrm>
          <a:prstGeom prst="rect">
            <a:avLst/>
          </a:prstGeom>
          <a:noFill/>
          <a:ln>
            <a:noFill/>
          </a:ln>
        </p:spPr>
        <p:txBody>
          <a:bodyPr anchorCtr="0" anchor="t" bIns="91425" lIns="91425" rIns="91425" tIns="91425"/>
          <a:lstStyle>
            <a:lvl1pPr indent="-220980" lvl="0" marL="342900" marR="0" rtl="0" algn="l">
              <a:spcBef>
                <a:spcPts val="640"/>
              </a:spcBef>
              <a:spcAft>
                <a:spcPts val="0"/>
              </a:spcAft>
              <a:buClr>
                <a:srgbClr val="835E01"/>
              </a:buClr>
              <a:buSzPct val="60000"/>
              <a:buFont typeface="Noto Sans Symbols"/>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835E01"/>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0" name="Shape 50"/>
          <p:cNvSpPr txBox="1"/>
          <p:nvPr>
            <p:ph idx="11" type="ftr"/>
          </p:nvPr>
        </p:nvSpPr>
        <p:spPr>
          <a:xfrm>
            <a:off x="381000" y="6324600"/>
            <a:ext cx="3886200" cy="40004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0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8" name="Shape 58"/>
        <p:cNvGrpSpPr/>
        <p:nvPr/>
      </p:nvGrpSpPr>
      <p:grpSpPr>
        <a:xfrm>
          <a:off x="0" y="0"/>
          <a:ext cx="0" cy="0"/>
          <a:chOff x="0" y="0"/>
          <a:chExt cx="0" cy="0"/>
        </a:xfrm>
      </p:grpSpPr>
      <p:sp>
        <p:nvSpPr>
          <p:cNvPr id="59" name="Shape 59"/>
          <p:cNvSpPr/>
          <p:nvPr/>
        </p:nvSpPr>
        <p:spPr>
          <a:xfrm>
            <a:off x="381000" y="838200"/>
            <a:ext cx="8381999" cy="182561"/>
          </a:xfrm>
          <a:prstGeom prst="parallelogram">
            <a:avLst>
              <a:gd fmla="val 73" name="adj"/>
            </a:avLst>
          </a:prstGeom>
          <a:solidFill>
            <a:srgbClr val="FFCC00">
              <a:alpha val="49803"/>
            </a:srgb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60" name="Shape 60"/>
          <p:cNvPicPr preferRelativeResize="0"/>
          <p:nvPr/>
        </p:nvPicPr>
        <p:blipFill rotWithShape="1">
          <a:blip r:embed="rId1">
            <a:alphaModFix/>
          </a:blip>
          <a:srcRect b="0" l="0" r="0" t="0"/>
          <a:stretch/>
        </p:blipFill>
        <p:spPr>
          <a:xfrm>
            <a:off x="304800" y="73025"/>
            <a:ext cx="1152525" cy="947737"/>
          </a:xfrm>
          <a:prstGeom prst="rect">
            <a:avLst/>
          </a:prstGeom>
          <a:noFill/>
          <a:ln>
            <a:noFill/>
          </a:ln>
        </p:spPr>
      </p:pic>
      <p:sp>
        <p:nvSpPr>
          <p:cNvPr id="61" name="Shape 61"/>
          <p:cNvSpPr txBox="1"/>
          <p:nvPr>
            <p:ph type="title"/>
          </p:nvPr>
        </p:nvSpPr>
        <p:spPr>
          <a:xfrm>
            <a:off x="1981200" y="274637"/>
            <a:ext cx="6705599" cy="7159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000" u="none" cap="none" strike="noStrike">
                <a:solidFill>
                  <a:srgbClr val="835E01"/>
                </a:solidFill>
                <a:latin typeface="Arial"/>
                <a:ea typeface="Arial"/>
                <a:cs typeface="Arial"/>
                <a:sym typeface="Arial"/>
              </a:defRPr>
            </a:lvl1pPr>
            <a:lvl2pPr indent="0" lvl="1" marL="0" marR="0" rtl="0" algn="ctr">
              <a:spcBef>
                <a:spcPts val="0"/>
              </a:spcBef>
              <a:spcAft>
                <a:spcPts val="0"/>
              </a:spcAft>
              <a:buNone/>
              <a:defRPr b="0" i="0" sz="4000" u="none" cap="none" strike="noStrike">
                <a:solidFill>
                  <a:srgbClr val="835E01"/>
                </a:solidFill>
                <a:latin typeface="Arial"/>
                <a:ea typeface="Arial"/>
                <a:cs typeface="Arial"/>
                <a:sym typeface="Arial"/>
              </a:defRPr>
            </a:lvl2pPr>
            <a:lvl3pPr indent="0" lvl="2" marL="0" marR="0" rtl="0" algn="ctr">
              <a:spcBef>
                <a:spcPts val="0"/>
              </a:spcBef>
              <a:spcAft>
                <a:spcPts val="0"/>
              </a:spcAft>
              <a:buNone/>
              <a:defRPr b="0" i="0" sz="4000" u="none" cap="none" strike="noStrike">
                <a:solidFill>
                  <a:srgbClr val="835E01"/>
                </a:solidFill>
                <a:latin typeface="Arial"/>
                <a:ea typeface="Arial"/>
                <a:cs typeface="Arial"/>
                <a:sym typeface="Arial"/>
              </a:defRPr>
            </a:lvl3pPr>
            <a:lvl4pPr indent="0" lvl="3" marL="0" marR="0" rtl="0" algn="ctr">
              <a:spcBef>
                <a:spcPts val="0"/>
              </a:spcBef>
              <a:spcAft>
                <a:spcPts val="0"/>
              </a:spcAft>
              <a:buNone/>
              <a:defRPr b="0" i="0" sz="4000" u="none" cap="none" strike="noStrike">
                <a:solidFill>
                  <a:srgbClr val="835E01"/>
                </a:solidFill>
                <a:latin typeface="Arial"/>
                <a:ea typeface="Arial"/>
                <a:cs typeface="Arial"/>
                <a:sym typeface="Arial"/>
              </a:defRPr>
            </a:lvl4pPr>
            <a:lvl5pPr indent="0" lvl="4" marL="0" marR="0" rtl="0" algn="ctr">
              <a:spcBef>
                <a:spcPts val="0"/>
              </a:spcBef>
              <a:spcAft>
                <a:spcPts val="0"/>
              </a:spcAft>
              <a:buNone/>
              <a:defRPr b="0" i="0" sz="4000" u="none" cap="none" strike="noStrike">
                <a:solidFill>
                  <a:srgbClr val="835E0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62" name="Shape 62"/>
          <p:cNvSpPr txBox="1"/>
          <p:nvPr>
            <p:ph idx="1" type="body"/>
          </p:nvPr>
        </p:nvSpPr>
        <p:spPr>
          <a:xfrm>
            <a:off x="381000" y="1143000"/>
            <a:ext cx="8458200" cy="4983162"/>
          </a:xfrm>
          <a:prstGeom prst="rect">
            <a:avLst/>
          </a:prstGeom>
          <a:noFill/>
          <a:ln>
            <a:noFill/>
          </a:ln>
        </p:spPr>
        <p:txBody>
          <a:bodyPr anchorCtr="0" anchor="t" bIns="91425" lIns="91425" rIns="91425" tIns="91425"/>
          <a:lstStyle>
            <a:lvl1pPr indent="-220980" lvl="0" marL="342900" marR="0" rtl="0" algn="l">
              <a:spcBef>
                <a:spcPts val="640"/>
              </a:spcBef>
              <a:spcAft>
                <a:spcPts val="0"/>
              </a:spcAft>
              <a:buClr>
                <a:srgbClr val="835E01"/>
              </a:buClr>
              <a:buSzPct val="60000"/>
              <a:buFont typeface="Noto Sans Symbols"/>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835E01"/>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63" name="Shape 63"/>
          <p:cNvSpPr txBox="1"/>
          <p:nvPr>
            <p:ph idx="11" type="ftr"/>
          </p:nvPr>
        </p:nvSpPr>
        <p:spPr>
          <a:xfrm>
            <a:off x="381000" y="6324600"/>
            <a:ext cx="3886200" cy="40004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0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2"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7" name="Shape 67"/>
        <p:cNvGrpSpPr/>
        <p:nvPr/>
      </p:nvGrpSpPr>
      <p:grpSpPr>
        <a:xfrm>
          <a:off x="0" y="0"/>
          <a:ext cx="0" cy="0"/>
          <a:chOff x="0" y="0"/>
          <a:chExt cx="0" cy="0"/>
        </a:xfrm>
      </p:grpSpPr>
      <p:sp>
        <p:nvSpPr>
          <p:cNvPr id="68" name="Shape 68"/>
          <p:cNvSpPr txBox="1"/>
          <p:nvPr>
            <p:ph type="title"/>
          </p:nvPr>
        </p:nvSpPr>
        <p:spPr>
          <a:xfrm>
            <a:off x="1981200" y="274637"/>
            <a:ext cx="6705599" cy="7159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000" u="none" cap="none" strike="noStrike">
                <a:solidFill>
                  <a:srgbClr val="835E01"/>
                </a:solidFill>
                <a:latin typeface="Arial"/>
                <a:ea typeface="Arial"/>
                <a:cs typeface="Arial"/>
                <a:sym typeface="Arial"/>
              </a:defRPr>
            </a:lvl1pPr>
            <a:lvl2pPr indent="0" lvl="1" marL="0" marR="0" rtl="0" algn="ctr">
              <a:spcBef>
                <a:spcPts val="0"/>
              </a:spcBef>
              <a:spcAft>
                <a:spcPts val="0"/>
              </a:spcAft>
              <a:buNone/>
              <a:defRPr b="0" i="0" sz="4000" u="none" cap="none" strike="noStrike">
                <a:solidFill>
                  <a:srgbClr val="835E01"/>
                </a:solidFill>
                <a:latin typeface="Arial"/>
                <a:ea typeface="Arial"/>
                <a:cs typeface="Arial"/>
                <a:sym typeface="Arial"/>
              </a:defRPr>
            </a:lvl2pPr>
            <a:lvl3pPr indent="0" lvl="2" marL="0" marR="0" rtl="0" algn="ctr">
              <a:spcBef>
                <a:spcPts val="0"/>
              </a:spcBef>
              <a:spcAft>
                <a:spcPts val="0"/>
              </a:spcAft>
              <a:buNone/>
              <a:defRPr b="0" i="0" sz="4000" u="none" cap="none" strike="noStrike">
                <a:solidFill>
                  <a:srgbClr val="835E01"/>
                </a:solidFill>
                <a:latin typeface="Arial"/>
                <a:ea typeface="Arial"/>
                <a:cs typeface="Arial"/>
                <a:sym typeface="Arial"/>
              </a:defRPr>
            </a:lvl3pPr>
            <a:lvl4pPr indent="0" lvl="3" marL="0" marR="0" rtl="0" algn="ctr">
              <a:spcBef>
                <a:spcPts val="0"/>
              </a:spcBef>
              <a:spcAft>
                <a:spcPts val="0"/>
              </a:spcAft>
              <a:buNone/>
              <a:defRPr b="0" i="0" sz="4000" u="none" cap="none" strike="noStrike">
                <a:solidFill>
                  <a:srgbClr val="835E01"/>
                </a:solidFill>
                <a:latin typeface="Arial"/>
                <a:ea typeface="Arial"/>
                <a:cs typeface="Arial"/>
                <a:sym typeface="Arial"/>
              </a:defRPr>
            </a:lvl4pPr>
            <a:lvl5pPr indent="0" lvl="4" marL="0" marR="0" rtl="0" algn="ctr">
              <a:spcBef>
                <a:spcPts val="0"/>
              </a:spcBef>
              <a:spcAft>
                <a:spcPts val="0"/>
              </a:spcAft>
              <a:buNone/>
              <a:defRPr b="0" i="0" sz="4000" u="none" cap="none" strike="noStrike">
                <a:solidFill>
                  <a:srgbClr val="835E0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69" name="Shape 69"/>
          <p:cNvSpPr txBox="1"/>
          <p:nvPr>
            <p:ph idx="1" type="body"/>
          </p:nvPr>
        </p:nvSpPr>
        <p:spPr>
          <a:xfrm>
            <a:off x="381000" y="1143000"/>
            <a:ext cx="8458200" cy="4983162"/>
          </a:xfrm>
          <a:prstGeom prst="rect">
            <a:avLst/>
          </a:prstGeom>
          <a:noFill/>
          <a:ln>
            <a:noFill/>
          </a:ln>
        </p:spPr>
        <p:txBody>
          <a:bodyPr anchorCtr="0" anchor="t" bIns="91425" lIns="91425" rIns="91425" tIns="91425"/>
          <a:lstStyle>
            <a:lvl1pPr indent="-220980" lvl="0" marL="342900" marR="0" rtl="0" algn="l">
              <a:spcBef>
                <a:spcPts val="640"/>
              </a:spcBef>
              <a:spcAft>
                <a:spcPts val="0"/>
              </a:spcAft>
              <a:buClr>
                <a:srgbClr val="835E01"/>
              </a:buClr>
              <a:buSzPct val="60000"/>
              <a:buFont typeface="Noto Sans Symbols"/>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835E01"/>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381000" y="6324600"/>
            <a:ext cx="3886200" cy="40004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0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1981200" y="274637"/>
            <a:ext cx="6705599" cy="7159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000" u="none" cap="none" strike="noStrike">
                <a:solidFill>
                  <a:srgbClr val="835E01"/>
                </a:solidFill>
                <a:latin typeface="Arial"/>
                <a:ea typeface="Arial"/>
                <a:cs typeface="Arial"/>
                <a:sym typeface="Arial"/>
              </a:defRPr>
            </a:lvl1pPr>
            <a:lvl2pPr indent="0" lvl="1" marL="0" marR="0" rtl="0" algn="ctr">
              <a:spcBef>
                <a:spcPts val="0"/>
              </a:spcBef>
              <a:spcAft>
                <a:spcPts val="0"/>
              </a:spcAft>
              <a:buNone/>
              <a:defRPr b="0" i="0" sz="4000" u="none" cap="none" strike="noStrike">
                <a:solidFill>
                  <a:srgbClr val="835E01"/>
                </a:solidFill>
                <a:latin typeface="Arial"/>
                <a:ea typeface="Arial"/>
                <a:cs typeface="Arial"/>
                <a:sym typeface="Arial"/>
              </a:defRPr>
            </a:lvl2pPr>
            <a:lvl3pPr indent="0" lvl="2" marL="0" marR="0" rtl="0" algn="ctr">
              <a:spcBef>
                <a:spcPts val="0"/>
              </a:spcBef>
              <a:spcAft>
                <a:spcPts val="0"/>
              </a:spcAft>
              <a:buNone/>
              <a:defRPr b="0" i="0" sz="4000" u="none" cap="none" strike="noStrike">
                <a:solidFill>
                  <a:srgbClr val="835E01"/>
                </a:solidFill>
                <a:latin typeface="Arial"/>
                <a:ea typeface="Arial"/>
                <a:cs typeface="Arial"/>
                <a:sym typeface="Arial"/>
              </a:defRPr>
            </a:lvl3pPr>
            <a:lvl4pPr indent="0" lvl="3" marL="0" marR="0" rtl="0" algn="ctr">
              <a:spcBef>
                <a:spcPts val="0"/>
              </a:spcBef>
              <a:spcAft>
                <a:spcPts val="0"/>
              </a:spcAft>
              <a:buNone/>
              <a:defRPr b="0" i="0" sz="4000" u="none" cap="none" strike="noStrike">
                <a:solidFill>
                  <a:srgbClr val="835E01"/>
                </a:solidFill>
                <a:latin typeface="Arial"/>
                <a:ea typeface="Arial"/>
                <a:cs typeface="Arial"/>
                <a:sym typeface="Arial"/>
              </a:defRPr>
            </a:lvl4pPr>
            <a:lvl5pPr indent="0" lvl="4" marL="0" marR="0" rtl="0" algn="ctr">
              <a:spcBef>
                <a:spcPts val="0"/>
              </a:spcBef>
              <a:spcAft>
                <a:spcPts val="0"/>
              </a:spcAft>
              <a:buNone/>
              <a:defRPr b="0" i="0" sz="4000" u="none" cap="none" strike="noStrike">
                <a:solidFill>
                  <a:srgbClr val="835E0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75" name="Shape 75"/>
          <p:cNvSpPr txBox="1"/>
          <p:nvPr>
            <p:ph idx="1" type="body"/>
          </p:nvPr>
        </p:nvSpPr>
        <p:spPr>
          <a:xfrm>
            <a:off x="381000" y="1143000"/>
            <a:ext cx="8458200" cy="4983162"/>
          </a:xfrm>
          <a:prstGeom prst="rect">
            <a:avLst/>
          </a:prstGeom>
          <a:noFill/>
          <a:ln>
            <a:noFill/>
          </a:ln>
        </p:spPr>
        <p:txBody>
          <a:bodyPr anchorCtr="0" anchor="t" bIns="91425" lIns="91425" rIns="91425" tIns="91425"/>
          <a:lstStyle>
            <a:lvl1pPr indent="-220980" lvl="0" marL="342900" marR="0" rtl="0" algn="l">
              <a:spcBef>
                <a:spcPts val="640"/>
              </a:spcBef>
              <a:spcAft>
                <a:spcPts val="0"/>
              </a:spcAft>
              <a:buClr>
                <a:srgbClr val="835E01"/>
              </a:buClr>
              <a:buSzPct val="60000"/>
              <a:buFont typeface="Noto Sans Symbols"/>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835E01"/>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381000" y="6324600"/>
            <a:ext cx="3886200" cy="40004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0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1981200" y="274637"/>
            <a:ext cx="6705599" cy="7159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000" u="none" cap="none" strike="noStrike">
                <a:solidFill>
                  <a:srgbClr val="835E01"/>
                </a:solidFill>
                <a:latin typeface="Arial"/>
                <a:ea typeface="Arial"/>
                <a:cs typeface="Arial"/>
                <a:sym typeface="Arial"/>
              </a:defRPr>
            </a:lvl1pPr>
            <a:lvl2pPr indent="0" lvl="1" marL="0" marR="0" rtl="0" algn="ctr">
              <a:spcBef>
                <a:spcPts val="0"/>
              </a:spcBef>
              <a:spcAft>
                <a:spcPts val="0"/>
              </a:spcAft>
              <a:buNone/>
              <a:defRPr b="0" i="0" sz="4000" u="none" cap="none" strike="noStrike">
                <a:solidFill>
                  <a:srgbClr val="835E01"/>
                </a:solidFill>
                <a:latin typeface="Arial"/>
                <a:ea typeface="Arial"/>
                <a:cs typeface="Arial"/>
                <a:sym typeface="Arial"/>
              </a:defRPr>
            </a:lvl2pPr>
            <a:lvl3pPr indent="0" lvl="2" marL="0" marR="0" rtl="0" algn="ctr">
              <a:spcBef>
                <a:spcPts val="0"/>
              </a:spcBef>
              <a:spcAft>
                <a:spcPts val="0"/>
              </a:spcAft>
              <a:buNone/>
              <a:defRPr b="0" i="0" sz="4000" u="none" cap="none" strike="noStrike">
                <a:solidFill>
                  <a:srgbClr val="835E01"/>
                </a:solidFill>
                <a:latin typeface="Arial"/>
                <a:ea typeface="Arial"/>
                <a:cs typeface="Arial"/>
                <a:sym typeface="Arial"/>
              </a:defRPr>
            </a:lvl3pPr>
            <a:lvl4pPr indent="0" lvl="3" marL="0" marR="0" rtl="0" algn="ctr">
              <a:spcBef>
                <a:spcPts val="0"/>
              </a:spcBef>
              <a:spcAft>
                <a:spcPts val="0"/>
              </a:spcAft>
              <a:buNone/>
              <a:defRPr b="0" i="0" sz="4000" u="none" cap="none" strike="noStrike">
                <a:solidFill>
                  <a:srgbClr val="835E01"/>
                </a:solidFill>
                <a:latin typeface="Arial"/>
                <a:ea typeface="Arial"/>
                <a:cs typeface="Arial"/>
                <a:sym typeface="Arial"/>
              </a:defRPr>
            </a:lvl4pPr>
            <a:lvl5pPr indent="0" lvl="4" marL="0" marR="0" rtl="0" algn="ctr">
              <a:spcBef>
                <a:spcPts val="0"/>
              </a:spcBef>
              <a:spcAft>
                <a:spcPts val="0"/>
              </a:spcAft>
              <a:buNone/>
              <a:defRPr b="0" i="0" sz="4000" u="none" cap="none" strike="noStrike">
                <a:solidFill>
                  <a:srgbClr val="835E01"/>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chemeClr val="dk2"/>
                </a:solidFill>
                <a:latin typeface="Arial"/>
                <a:ea typeface="Arial"/>
                <a:cs typeface="Arial"/>
                <a:sym typeface="Arial"/>
              </a:defRPr>
            </a:lvl9pPr>
          </a:lstStyle>
          <a:p/>
        </p:txBody>
      </p:sp>
      <p:sp>
        <p:nvSpPr>
          <p:cNvPr id="84" name="Shape 84"/>
          <p:cNvSpPr txBox="1"/>
          <p:nvPr>
            <p:ph idx="1" type="body"/>
          </p:nvPr>
        </p:nvSpPr>
        <p:spPr>
          <a:xfrm>
            <a:off x="381000" y="1143000"/>
            <a:ext cx="8458200" cy="4983162"/>
          </a:xfrm>
          <a:prstGeom prst="rect">
            <a:avLst/>
          </a:prstGeom>
          <a:noFill/>
          <a:ln>
            <a:noFill/>
          </a:ln>
        </p:spPr>
        <p:txBody>
          <a:bodyPr anchorCtr="0" anchor="t" bIns="91425" lIns="91425" rIns="91425" tIns="91425"/>
          <a:lstStyle>
            <a:lvl1pPr indent="-220980" lvl="0" marL="342900" marR="0" rtl="0" algn="l">
              <a:spcBef>
                <a:spcPts val="640"/>
              </a:spcBef>
              <a:spcAft>
                <a:spcPts val="0"/>
              </a:spcAft>
              <a:buClr>
                <a:srgbClr val="835E01"/>
              </a:buClr>
              <a:buSzPct val="60000"/>
              <a:buFont typeface="Noto Sans Symbols"/>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rgbClr val="835E01"/>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81000" y="6324600"/>
            <a:ext cx="3886200" cy="40004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0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6.png"/><Relationship Id="rId4" Type="http://schemas.openxmlformats.org/officeDocument/2006/relationships/hyperlink" Target="Sun Tutorial" TargetMode="External"/><Relationship Id="rId5" Type="http://schemas.openxmlformats.org/officeDocument/2006/relationships/hyperlink" Target="Sun Tutoria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3.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3.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5.png"/><Relationship Id="rId4" Type="http://schemas.openxmlformats.org/officeDocument/2006/relationships/image" Target="../media/image0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nvSpPr>
        <p:spPr>
          <a:xfrm>
            <a:off x="152400" y="6248400"/>
            <a:ext cx="4343400" cy="4762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000" u="none" cap="none" strike="noStrike">
                <a:solidFill>
                  <a:schemeClr val="dk1"/>
                </a:solidFill>
                <a:latin typeface="Arial"/>
                <a:ea typeface="Arial"/>
                <a:cs typeface="Arial"/>
                <a:sym typeface="Arial"/>
              </a:rPr>
              <a:t>Copyright © 2013 by John Wiley &amp; Sons.  All rights reserved.</a:t>
            </a:r>
          </a:p>
        </p:txBody>
      </p:sp>
      <p:sp>
        <p:nvSpPr>
          <p:cNvPr id="96" name="Shape 96"/>
          <p:cNvSpPr txBox="1"/>
          <p:nvPr/>
        </p:nvSpPr>
        <p:spPr>
          <a:xfrm>
            <a:off x="685800" y="533400"/>
            <a:ext cx="8001000" cy="2666999"/>
          </a:xfrm>
          <a:prstGeom prst="rect">
            <a:avLst/>
          </a:prstGeom>
          <a:solidFill>
            <a:srgbClr val="FFCC00"/>
          </a:solidFill>
          <a:ln>
            <a:noFill/>
          </a:ln>
        </p:spPr>
        <p:txBody>
          <a:bodyPr anchorCtr="0" anchor="t" bIns="45700" lIns="91425" rIns="457200"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Shape 97"/>
          <p:cNvSpPr txBox="1"/>
          <p:nvPr/>
        </p:nvSpPr>
        <p:spPr>
          <a:xfrm>
            <a:off x="1524000" y="1676400"/>
            <a:ext cx="3429000" cy="5794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mo"/>
              <a:buNone/>
            </a:pPr>
            <a:r>
              <a:rPr b="1" i="0" lang="en-US" sz="3200" u="none">
                <a:solidFill>
                  <a:schemeClr val="dk1"/>
                </a:solidFill>
                <a:latin typeface="Arimo"/>
                <a:ea typeface="Arimo"/>
                <a:cs typeface="Arimo"/>
                <a:sym typeface="Arimo"/>
              </a:rPr>
              <a:t>INTRODUCTION</a:t>
            </a:r>
          </a:p>
        </p:txBody>
      </p:sp>
      <p:sp>
        <p:nvSpPr>
          <p:cNvPr id="98" name="Shape 98"/>
          <p:cNvSpPr/>
          <p:nvPr/>
        </p:nvSpPr>
        <p:spPr>
          <a:xfrm>
            <a:off x="914400" y="1066800"/>
            <a:ext cx="3276600" cy="457200"/>
          </a:xfrm>
          <a:prstGeom prst="roundRect">
            <a:avLst>
              <a:gd fmla="val 16667" name="adj"/>
            </a:avLst>
          </a:prstGeom>
          <a:solidFill>
            <a:schemeClr val="dk1"/>
          </a:solid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FFCC00"/>
              </a:buClr>
              <a:buSzPct val="25000"/>
              <a:buFont typeface="Arial"/>
              <a:buNone/>
            </a:pPr>
            <a:r>
              <a:rPr b="0" i="0" lang="en-US" sz="1800" u="none">
                <a:solidFill>
                  <a:srgbClr val="FFCC00"/>
                </a:solidFill>
                <a:latin typeface="Arial"/>
                <a:ea typeface="Arial"/>
                <a:cs typeface="Arial"/>
                <a:sym typeface="Arial"/>
              </a:rPr>
              <a:t>CHAPTER</a:t>
            </a:r>
          </a:p>
        </p:txBody>
      </p:sp>
      <p:sp>
        <p:nvSpPr>
          <p:cNvPr id="99" name="Shape 99"/>
          <p:cNvSpPr txBox="1"/>
          <p:nvPr/>
        </p:nvSpPr>
        <p:spPr>
          <a:xfrm>
            <a:off x="4195762" y="6248400"/>
            <a:ext cx="1687511" cy="39687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US" sz="1000" u="none">
                <a:solidFill>
                  <a:schemeClr val="dk1"/>
                </a:solidFill>
                <a:latin typeface="Arial"/>
                <a:ea typeface="Arial"/>
                <a:cs typeface="Arial"/>
                <a:sym typeface="Arial"/>
              </a:rPr>
              <a:t>Slides by Donald W. Smith</a:t>
            </a:r>
          </a:p>
          <a:p>
            <a:pPr indent="0" lvl="0" marL="0" marR="0" rtl="0" algn="ctr">
              <a:lnSpc>
                <a:spcPct val="100000"/>
              </a:lnSpc>
              <a:spcBef>
                <a:spcPts val="0"/>
              </a:spcBef>
              <a:spcAft>
                <a:spcPts val="0"/>
              </a:spcAft>
              <a:buClr>
                <a:schemeClr val="dk1"/>
              </a:buClr>
              <a:buSzPct val="25000"/>
              <a:buFont typeface="Arial"/>
              <a:buNone/>
            </a:pPr>
            <a:r>
              <a:rPr b="0" i="0" lang="en-US" sz="1000" u="none">
                <a:solidFill>
                  <a:schemeClr val="dk1"/>
                </a:solidFill>
                <a:latin typeface="Arial"/>
                <a:ea typeface="Arial"/>
                <a:cs typeface="Arial"/>
                <a:sym typeface="Arial"/>
              </a:rPr>
              <a:t>TechNeTrain.com</a:t>
            </a:r>
          </a:p>
        </p:txBody>
      </p:sp>
      <p:sp>
        <p:nvSpPr>
          <p:cNvPr id="100" name="Shape 100"/>
          <p:cNvSpPr txBox="1"/>
          <p:nvPr/>
        </p:nvSpPr>
        <p:spPr>
          <a:xfrm>
            <a:off x="7053261" y="6246812"/>
            <a:ext cx="946150" cy="39687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US" sz="1000" u="none">
                <a:solidFill>
                  <a:schemeClr val="dk1"/>
                </a:solidFill>
                <a:latin typeface="Arial"/>
                <a:ea typeface="Arial"/>
                <a:cs typeface="Arial"/>
                <a:sym typeface="Arial"/>
              </a:rPr>
              <a:t>Final Draft</a:t>
            </a:r>
          </a:p>
          <a:p>
            <a:pPr indent="0" lvl="0" marL="0" marR="0" rtl="0" algn="ctr">
              <a:lnSpc>
                <a:spcPct val="100000"/>
              </a:lnSpc>
              <a:spcBef>
                <a:spcPts val="0"/>
              </a:spcBef>
              <a:spcAft>
                <a:spcPts val="0"/>
              </a:spcAft>
              <a:buClr>
                <a:schemeClr val="dk1"/>
              </a:buClr>
              <a:buSzPct val="25000"/>
              <a:buFont typeface="Arial"/>
              <a:buNone/>
            </a:pPr>
            <a:r>
              <a:rPr b="0" i="0" lang="en-US" sz="1000" u="none">
                <a:solidFill>
                  <a:schemeClr val="dk1"/>
                </a:solidFill>
                <a:latin typeface="Arial"/>
                <a:ea typeface="Arial"/>
                <a:cs typeface="Arial"/>
                <a:sym typeface="Arial"/>
              </a:rPr>
              <a:t>Oct. 15, 2011</a:t>
            </a:r>
          </a:p>
        </p:txBody>
      </p:sp>
      <p:sp>
        <p:nvSpPr>
          <p:cNvPr id="101" name="Shape 101"/>
          <p:cNvSpPr txBox="1"/>
          <p:nvPr/>
        </p:nvSpPr>
        <p:spPr>
          <a:xfrm>
            <a:off x="4267200" y="914400"/>
            <a:ext cx="685799" cy="70167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r>
              <a:rPr b="1" i="0" lang="en-US" sz="4000" u="none">
                <a:solidFill>
                  <a:schemeClr val="dk1"/>
                </a:solidFill>
                <a:latin typeface="Arial"/>
                <a:ea typeface="Arial"/>
                <a:cs typeface="Arial"/>
                <a:sym typeface="Arial"/>
              </a:rPr>
              <a:t>1</a:t>
            </a:r>
          </a:p>
        </p:txBody>
      </p:sp>
      <p:pic>
        <p:nvPicPr>
          <p:cNvPr id="102" name="Shape 102"/>
          <p:cNvPicPr preferRelativeResize="0"/>
          <p:nvPr/>
        </p:nvPicPr>
        <p:blipFill rotWithShape="1">
          <a:blip r:embed="rId3">
            <a:alphaModFix/>
          </a:blip>
          <a:srcRect b="0" l="0" r="0" t="0"/>
          <a:stretch/>
        </p:blipFill>
        <p:spPr>
          <a:xfrm>
            <a:off x="5445125" y="533400"/>
            <a:ext cx="3241674" cy="2666999"/>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pic>
        <p:nvPicPr>
          <p:cNvPr id="177" name="Shape 177"/>
          <p:cNvPicPr preferRelativeResize="0"/>
          <p:nvPr/>
        </p:nvPicPr>
        <p:blipFill rotWithShape="1">
          <a:blip r:embed="rId3">
            <a:alphaModFix/>
          </a:blip>
          <a:srcRect b="0" l="0" r="0" t="0"/>
          <a:stretch/>
        </p:blipFill>
        <p:spPr>
          <a:xfrm>
            <a:off x="4038600" y="1295400"/>
            <a:ext cx="4784725" cy="4591049"/>
          </a:xfrm>
          <a:prstGeom prst="rect">
            <a:avLst/>
          </a:prstGeom>
          <a:noFill/>
          <a:ln>
            <a:noFill/>
          </a:ln>
        </p:spPr>
      </p:pic>
      <p:sp>
        <p:nvSpPr>
          <p:cNvPr id="178" name="Shape 178"/>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Java Virtual Machines</a:t>
            </a:r>
          </a:p>
        </p:txBody>
      </p:sp>
      <p:sp>
        <p:nvSpPr>
          <p:cNvPr id="179" name="Shape 179"/>
          <p:cNvSpPr txBox="1"/>
          <p:nvPr>
            <p:ph idx="1" type="body"/>
          </p:nvPr>
        </p:nvSpPr>
        <p:spPr>
          <a:xfrm>
            <a:off x="304800" y="1143000"/>
            <a:ext cx="4648199" cy="47244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Source code</a:t>
            </a:r>
          </a:p>
          <a:p>
            <a:pPr indent="-342900" lvl="0" marL="342900" marR="0" rtl="0" algn="l">
              <a:lnSpc>
                <a:spcPct val="100000"/>
              </a:lnSpc>
              <a:spcBef>
                <a:spcPts val="640"/>
              </a:spcBef>
              <a:spcAft>
                <a:spcPts val="0"/>
              </a:spcAft>
              <a:buClr>
                <a:srgbClr val="835E01"/>
              </a:buClr>
              <a:buSzPct val="60000"/>
              <a:buFont typeface="Noto Sans Symbols"/>
              <a:buNone/>
            </a:pPr>
            <a:r>
              <a:t/>
            </a:r>
            <a:endParaRPr b="0" i="0" sz="3200" u="non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rgbClr val="835E01"/>
              </a:buClr>
              <a:buSzPct val="25000"/>
              <a:buFont typeface="Noto Sans Symbols"/>
              <a:buNone/>
            </a:pPr>
            <a:r>
              <a:t/>
            </a:r>
            <a:endParaRPr b="0" i="0" sz="3200" u="non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Portable ‘byte code’</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The compiler generates byte code in a ‘class’ file which can be run on any Java Virtual Machine </a:t>
            </a:r>
          </a:p>
          <a:p>
            <a:pPr indent="-342900" lvl="0" marL="342900" marR="0" rtl="0" algn="l">
              <a:lnSpc>
                <a:spcPct val="100000"/>
              </a:lnSpc>
              <a:spcBef>
                <a:spcPts val="640"/>
              </a:spcBef>
              <a:spcAft>
                <a:spcPts val="0"/>
              </a:spcAft>
              <a:buClr>
                <a:srgbClr val="835E01"/>
              </a:buClr>
              <a:buSzPct val="60000"/>
              <a:buFont typeface="Noto Sans Symbols"/>
              <a:buChar char="❑"/>
            </a:pPr>
            <a:r>
              <a:rPr b="0" i="0" lang="en-US" sz="3200" u="sng">
                <a:solidFill>
                  <a:schemeClr val="hlink"/>
                </a:solidFill>
                <a:latin typeface="Arial"/>
                <a:ea typeface="Arial"/>
                <a:cs typeface="Arial"/>
                <a:sym typeface="Arial"/>
                <a:hlinkClick r:id="rId4"/>
              </a:rPr>
              <a:t>Oracle Tutorials</a:t>
            </a:r>
          </a:p>
          <a:p>
            <a:pPr indent="-342900" lvl="0" marL="342900" marR="0" rtl="0" algn="l">
              <a:spcBef>
                <a:spcPts val="640"/>
              </a:spcBef>
              <a:spcAft>
                <a:spcPts val="0"/>
              </a:spcAft>
              <a:buClr>
                <a:srgbClr val="835E01"/>
              </a:buClr>
              <a:buSzPct val="60000"/>
              <a:buFont typeface="Noto Sans Symbols"/>
              <a:buNone/>
            </a:pPr>
            <a:r>
              <a:t/>
            </a:r>
            <a:endParaRPr b="0" i="0" sz="3200" u="sng">
              <a:solidFill>
                <a:schemeClr val="hlink"/>
              </a:solidFill>
              <a:latin typeface="Arial"/>
              <a:ea typeface="Arial"/>
              <a:cs typeface="Arial"/>
              <a:sym typeface="Arial"/>
              <a:hlinkClick r:id="rId5"/>
            </a:endParaRPr>
          </a:p>
        </p:txBody>
      </p:sp>
      <p:sp>
        <p:nvSpPr>
          <p:cNvPr id="180" name="Shape 180"/>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181" name="Shape 181"/>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Java Timeline</a:t>
            </a:r>
          </a:p>
        </p:txBody>
      </p:sp>
      <p:sp>
        <p:nvSpPr>
          <p:cNvPr id="187" name="Shape 187"/>
          <p:cNvSpPr txBox="1"/>
          <p:nvPr>
            <p:ph idx="1" type="body"/>
          </p:nvPr>
        </p:nvSpPr>
        <p:spPr>
          <a:xfrm>
            <a:off x="304800" y="1143000"/>
            <a:ext cx="8458200" cy="5105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Java is evolving:  Major revisions</a:t>
            </a:r>
          </a:p>
        </p:txBody>
      </p:sp>
      <p:sp>
        <p:nvSpPr>
          <p:cNvPr id="188" name="Shape 188"/>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189" name="Shape 189"/>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pic>
        <p:nvPicPr>
          <p:cNvPr id="190" name="Shape 190"/>
          <p:cNvPicPr preferRelativeResize="0"/>
          <p:nvPr/>
        </p:nvPicPr>
        <p:blipFill rotWithShape="1">
          <a:blip r:embed="rId3">
            <a:alphaModFix/>
          </a:blip>
          <a:srcRect b="0" l="0" r="0" t="0"/>
          <a:stretch/>
        </p:blipFill>
        <p:spPr>
          <a:xfrm>
            <a:off x="228600" y="1143000"/>
            <a:ext cx="8763000" cy="3708400"/>
          </a:xfrm>
          <a:prstGeom prst="rect">
            <a:avLst/>
          </a:prstGeom>
          <a:noFill/>
          <a:ln>
            <a:noFill/>
          </a:ln>
        </p:spPr>
      </p:pic>
      <p:sp>
        <p:nvSpPr>
          <p:cNvPr id="191" name="Shape 191"/>
          <p:cNvSpPr txBox="1"/>
          <p:nvPr/>
        </p:nvSpPr>
        <p:spPr>
          <a:xfrm>
            <a:off x="381000" y="4953000"/>
            <a:ext cx="8534399" cy="11684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59999"/>
              <a:buFont typeface="Noto Sans Symbols"/>
              <a:buChar char="❑"/>
            </a:pPr>
            <a:r>
              <a:rPr b="0" i="0" lang="en-US" sz="2400" u="none">
                <a:solidFill>
                  <a:schemeClr val="dk1"/>
                </a:solidFill>
                <a:latin typeface="Arial"/>
                <a:ea typeface="Arial"/>
                <a:cs typeface="Arial"/>
                <a:sym typeface="Arial"/>
              </a:rPr>
              <a:t>Oracle purchased Sun (along with Java) in 2010</a:t>
            </a:r>
          </a:p>
          <a:p>
            <a:pPr indent="-285750" lvl="1" marL="742950" marR="0" rtl="0" algn="l">
              <a:lnSpc>
                <a:spcPct val="100000"/>
              </a:lnSpc>
              <a:spcBef>
                <a:spcPts val="400"/>
              </a:spcBef>
              <a:spcAft>
                <a:spcPts val="0"/>
              </a:spcAft>
              <a:buClr>
                <a:srgbClr val="835E01"/>
              </a:buClr>
              <a:buSzPct val="100000"/>
              <a:buFont typeface="Noto Sans Symbols"/>
              <a:buChar char="▪"/>
            </a:pPr>
            <a:r>
              <a:rPr b="0" i="0" lang="en-US" sz="2000" u="none" cap="none" strike="noStrike">
                <a:solidFill>
                  <a:schemeClr val="dk1"/>
                </a:solidFill>
                <a:latin typeface="Arial"/>
                <a:ea typeface="Arial"/>
                <a:cs typeface="Arial"/>
                <a:sym typeface="Arial"/>
              </a:rPr>
              <a:t>There are still quite a few references and links to Sun Microsystems which are now re-directed to Oracle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The Java API</a:t>
            </a:r>
          </a:p>
        </p:txBody>
      </p:sp>
      <p:sp>
        <p:nvSpPr>
          <p:cNvPr id="197" name="Shape 197"/>
          <p:cNvSpPr txBox="1"/>
          <p:nvPr>
            <p:ph idx="1" type="body"/>
          </p:nvPr>
        </p:nvSpPr>
        <p:spPr>
          <a:xfrm>
            <a:off x="228600" y="1143000"/>
            <a:ext cx="8458200" cy="4876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The Java Platform consists of two parts:</a:t>
            </a:r>
          </a:p>
          <a:p>
            <a:pPr indent="-285750" lvl="1" marL="742950" marR="0" rtl="0" algn="l">
              <a:lnSpc>
                <a:spcPct val="100000"/>
              </a:lnSpc>
              <a:spcBef>
                <a:spcPts val="560"/>
              </a:spcBef>
              <a:spcAft>
                <a:spcPts val="0"/>
              </a:spcAft>
              <a:buClr>
                <a:srgbClr val="835E01"/>
              </a:buClr>
              <a:buSzPct val="25000"/>
              <a:buFont typeface="Noto Sans Symbols"/>
              <a:buNone/>
            </a:pPr>
            <a:r>
              <a:rPr b="0" i="0" lang="en-US" sz="2800" u="none" cap="none" strike="noStrike">
                <a:solidFill>
                  <a:schemeClr val="dk1"/>
                </a:solidFill>
                <a:latin typeface="Arial"/>
                <a:ea typeface="Arial"/>
                <a:cs typeface="Arial"/>
                <a:sym typeface="Arial"/>
              </a:rPr>
              <a:t>1) Java Virtual Machine</a:t>
            </a:r>
          </a:p>
          <a:p>
            <a:pPr indent="-285750" lvl="1" marL="742950" marR="0" rtl="0" algn="l">
              <a:lnSpc>
                <a:spcPct val="100000"/>
              </a:lnSpc>
              <a:spcBef>
                <a:spcPts val="560"/>
              </a:spcBef>
              <a:spcAft>
                <a:spcPts val="0"/>
              </a:spcAft>
              <a:buClr>
                <a:srgbClr val="835E01"/>
              </a:buClr>
              <a:buSzPct val="25000"/>
              <a:buFont typeface="Noto Sans Symbols"/>
              <a:buNone/>
            </a:pPr>
            <a:r>
              <a:rPr b="0" i="0" lang="en-US" sz="2800" u="none" cap="none" strike="noStrike">
                <a:solidFill>
                  <a:schemeClr val="dk1"/>
                </a:solidFill>
                <a:latin typeface="Arial"/>
                <a:ea typeface="Arial"/>
                <a:cs typeface="Arial"/>
                <a:sym typeface="Arial"/>
              </a:rPr>
              <a:t>2) Java API</a:t>
            </a:r>
          </a:p>
          <a:p>
            <a:pPr indent="-285750" lvl="1" marL="742950" marR="0" rtl="0" algn="l">
              <a:lnSpc>
                <a:spcPct val="100000"/>
              </a:lnSpc>
              <a:spcBef>
                <a:spcPts val="560"/>
              </a:spcBef>
              <a:spcAft>
                <a:spcPts val="0"/>
              </a:spcAft>
              <a:buClr>
                <a:srgbClr val="835E01"/>
              </a:buClr>
              <a:buSzPct val="25000"/>
              <a:buFont typeface="Noto Sans Symbols"/>
              <a:buNone/>
            </a:pPr>
            <a:r>
              <a:rPr b="0" i="0" lang="en-US" sz="2800" u="none" cap="none" strike="noStrike">
                <a:solidFill>
                  <a:schemeClr val="dk1"/>
                </a:solidFill>
                <a:latin typeface="Arial"/>
                <a:ea typeface="Arial"/>
                <a:cs typeface="Arial"/>
                <a:sym typeface="Arial"/>
              </a:rPr>
              <a:t>	-- also called libraries</a:t>
            </a:r>
          </a:p>
          <a:p>
            <a:pPr indent="-342900" lvl="0" marL="342900" marR="0" rtl="0" algn="l">
              <a:lnSpc>
                <a:spcPct val="100000"/>
              </a:lnSpc>
              <a:spcBef>
                <a:spcPts val="64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The Application Programming Interface (API) is a huge collection of handy software packages that programmers can use:</a:t>
            </a:r>
          </a:p>
          <a:p>
            <a:pPr indent="-285750" lvl="1" marL="742950" marR="0" rtl="0" algn="l">
              <a:lnSpc>
                <a:spcPct val="100000"/>
              </a:lnSpc>
              <a:spcBef>
                <a:spcPts val="56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Graphics, user interface, networking, sound, database, math, and many more</a:t>
            </a:r>
          </a:p>
        </p:txBody>
      </p:sp>
      <p:sp>
        <p:nvSpPr>
          <p:cNvPr id="198" name="Shape 198"/>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pic>
        <p:nvPicPr>
          <p:cNvPr id="199" name="Shape 199"/>
          <p:cNvPicPr preferRelativeResize="0"/>
          <p:nvPr/>
        </p:nvPicPr>
        <p:blipFill rotWithShape="1">
          <a:blip r:embed="rId3">
            <a:alphaModFix/>
          </a:blip>
          <a:srcRect b="0" l="0" r="0" t="0"/>
          <a:stretch/>
        </p:blipFill>
        <p:spPr>
          <a:xfrm>
            <a:off x="5181600" y="1828800"/>
            <a:ext cx="3048000" cy="1406525"/>
          </a:xfrm>
          <a:prstGeom prst="rect">
            <a:avLst/>
          </a:prstGeom>
          <a:noFill/>
          <a:ln>
            <a:noFill/>
          </a:ln>
        </p:spPr>
      </p:pic>
      <p:sp>
        <p:nvSpPr>
          <p:cNvPr id="200" name="Shape 200"/>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3600" u="none" cap="none" strike="noStrike">
                <a:solidFill>
                  <a:srgbClr val="835E01"/>
                </a:solidFill>
                <a:latin typeface="Arial"/>
                <a:ea typeface="Arial"/>
                <a:cs typeface="Arial"/>
                <a:sym typeface="Arial"/>
              </a:rPr>
              <a:t>The Java SDK</a:t>
            </a:r>
          </a:p>
        </p:txBody>
      </p:sp>
      <p:sp>
        <p:nvSpPr>
          <p:cNvPr id="206" name="Shape 206"/>
          <p:cNvSpPr txBox="1"/>
          <p:nvPr>
            <p:ph idx="1" type="body"/>
          </p:nvPr>
        </p:nvSpPr>
        <p:spPr>
          <a:xfrm>
            <a:off x="381000" y="1143000"/>
            <a:ext cx="8534399" cy="5486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You need to install the Java SDK (Software Development Kit) to create Java programs</a:t>
            </a:r>
          </a:p>
          <a:p>
            <a:pPr indent="-285750" lvl="1" marL="742950" marR="0" rtl="0" algn="l">
              <a:lnSpc>
                <a:spcPct val="100000"/>
              </a:lnSpc>
              <a:spcBef>
                <a:spcPts val="56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Your instructor will suggest one to start with </a:t>
            </a:r>
          </a:p>
          <a:p>
            <a:pPr indent="-285750" lvl="1" marL="742950" marR="0" rtl="0" algn="l">
              <a:lnSpc>
                <a:spcPct val="100000"/>
              </a:lnSpc>
              <a:spcBef>
                <a:spcPts val="56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Google ‘Java SDK download,’ Get SE version</a:t>
            </a:r>
          </a:p>
          <a:p>
            <a:pPr indent="-285750" lvl="1" marL="742950" marR="0" rtl="0" algn="l">
              <a:lnSpc>
                <a:spcPct val="100000"/>
              </a:lnSpc>
              <a:spcBef>
                <a:spcPts val="56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Location after installed on Windows will be:</a:t>
            </a:r>
          </a:p>
          <a:p>
            <a:pPr indent="-228600" lvl="2" marL="1143000" marR="0" rtl="0" algn="l">
              <a:lnSpc>
                <a:spcPct val="100000"/>
              </a:lnSpc>
              <a:spcBef>
                <a:spcPts val="480"/>
              </a:spcBef>
              <a:spcAft>
                <a:spcPts val="0"/>
              </a:spcAft>
              <a:buClr>
                <a:schemeClr val="dk1"/>
              </a:buClr>
              <a:buSzPct val="100000"/>
              <a:buFont typeface="Consolas"/>
              <a:buChar char="•"/>
            </a:pPr>
            <a:r>
              <a:rPr b="0" i="0" lang="en-US" sz="2400" u="none" cap="none" strike="noStrike">
                <a:solidFill>
                  <a:schemeClr val="dk1"/>
                </a:solidFill>
                <a:latin typeface="Consolas"/>
                <a:ea typeface="Consolas"/>
                <a:cs typeface="Consolas"/>
                <a:sym typeface="Consolas"/>
              </a:rPr>
              <a:t>C:\Program Files\Java\jdk1.7.x</a:t>
            </a:r>
          </a:p>
          <a:p>
            <a:pPr indent="-228600" lvl="2" marL="11430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The last few numbers may vary with releases</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The SDK includes programs such as:</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Consolas"/>
                <a:ea typeface="Consolas"/>
                <a:cs typeface="Consolas"/>
                <a:sym typeface="Consolas"/>
              </a:rPr>
              <a:t>java.exe</a:t>
            </a:r>
            <a:r>
              <a:rPr b="0" i="0" lang="en-US" sz="2400" u="none" cap="none" strike="noStrike">
                <a:solidFill>
                  <a:schemeClr val="dk1"/>
                </a:solidFill>
                <a:latin typeface="Arial"/>
                <a:ea typeface="Arial"/>
                <a:cs typeface="Arial"/>
                <a:sym typeface="Arial"/>
              </a:rPr>
              <a:t> (Executes Java applications)</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Consolas"/>
                <a:ea typeface="Consolas"/>
                <a:cs typeface="Consolas"/>
                <a:sym typeface="Consolas"/>
              </a:rPr>
              <a:t>javac.exe</a:t>
            </a:r>
            <a:r>
              <a:rPr b="0" i="0" lang="en-US" sz="2400" u="none" cap="none" strike="noStrike">
                <a:solidFill>
                  <a:schemeClr val="dk1"/>
                </a:solidFill>
                <a:latin typeface="Arial"/>
                <a:ea typeface="Arial"/>
                <a:cs typeface="Arial"/>
                <a:sym typeface="Arial"/>
              </a:rPr>
              <a:t> (Java compiler)</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Consolas"/>
                <a:ea typeface="Consolas"/>
                <a:cs typeface="Consolas"/>
                <a:sym typeface="Consolas"/>
              </a:rPr>
              <a:t>javadoc.exe</a:t>
            </a:r>
            <a:r>
              <a:rPr b="0" i="0" lang="en-US" sz="2400" u="none" cap="none" strike="noStrike">
                <a:solidFill>
                  <a:schemeClr val="dk1"/>
                </a:solidFill>
                <a:latin typeface="Arial"/>
                <a:ea typeface="Arial"/>
                <a:cs typeface="Arial"/>
                <a:sym typeface="Arial"/>
              </a:rPr>
              <a:t> (Javadoc generator)</a:t>
            </a:r>
          </a:p>
        </p:txBody>
      </p:sp>
      <p:sp>
        <p:nvSpPr>
          <p:cNvPr id="207" name="Shape 207"/>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208" name="Shape 208"/>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1524000" y="274637"/>
            <a:ext cx="7467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3600" u="none" cap="none" strike="noStrike">
                <a:solidFill>
                  <a:srgbClr val="835E01"/>
                </a:solidFill>
                <a:latin typeface="Arial"/>
                <a:ea typeface="Arial"/>
                <a:cs typeface="Arial"/>
                <a:sym typeface="Arial"/>
              </a:rPr>
              <a:t>1.4 Programming Environment</a:t>
            </a:r>
          </a:p>
        </p:txBody>
      </p:sp>
      <p:sp>
        <p:nvSpPr>
          <p:cNvPr id="214" name="Shape 214"/>
          <p:cNvSpPr txBox="1"/>
          <p:nvPr>
            <p:ph idx="1" type="body"/>
          </p:nvPr>
        </p:nvSpPr>
        <p:spPr>
          <a:xfrm>
            <a:off x="381000" y="1143000"/>
            <a:ext cx="8458200" cy="1066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There are many free programming tools available for Java</a:t>
            </a:r>
          </a:p>
          <a:p>
            <a:pPr indent="-285750" lvl="1" marL="742950" marR="0" rtl="0" algn="l">
              <a:lnSpc>
                <a:spcPct val="100000"/>
              </a:lnSpc>
              <a:spcBef>
                <a:spcPts val="20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Your instructor will suggest one to start with </a:t>
            </a:r>
          </a:p>
          <a:p>
            <a:pPr indent="-342900" lvl="0" marL="342900" marR="0" rtl="0" algn="l">
              <a:lnSpc>
                <a:spcPct val="100000"/>
              </a:lnSpc>
              <a:spcBef>
                <a:spcPts val="20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Components of an Integrated Development Environment (IDE):</a:t>
            </a:r>
          </a:p>
          <a:p>
            <a:pPr indent="-285750" lvl="1" marL="742950" marR="0" rtl="0" algn="l">
              <a:lnSpc>
                <a:spcPct val="100000"/>
              </a:lnSpc>
              <a:spcBef>
                <a:spcPts val="20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Source code editor helps programming by:</a:t>
            </a:r>
          </a:p>
          <a:p>
            <a:pPr indent="-228600" lvl="2" marL="1143000" marR="0" rtl="0" algn="l">
              <a:lnSpc>
                <a:spcPct val="100000"/>
              </a:lnSpc>
              <a:spcBef>
                <a:spcPts val="20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Listing line numbers of code</a:t>
            </a:r>
          </a:p>
          <a:p>
            <a:pPr indent="-228600" lvl="2" marL="1143000" marR="0" rtl="0" algn="l">
              <a:lnSpc>
                <a:spcPct val="100000"/>
              </a:lnSpc>
              <a:spcBef>
                <a:spcPts val="20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Color lines of code (comments, text…)</a:t>
            </a:r>
          </a:p>
          <a:p>
            <a:pPr indent="-228600" lvl="2" marL="1143000" marR="0" rtl="0" algn="l">
              <a:lnSpc>
                <a:spcPct val="100000"/>
              </a:lnSpc>
              <a:spcBef>
                <a:spcPts val="20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Auto-indent source code </a:t>
            </a:r>
          </a:p>
          <a:p>
            <a:pPr indent="-285750" lvl="1" marL="742950" marR="0" rtl="0" algn="l">
              <a:lnSpc>
                <a:spcPct val="100000"/>
              </a:lnSpc>
              <a:spcBef>
                <a:spcPts val="20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Output window</a:t>
            </a:r>
          </a:p>
          <a:p>
            <a:pPr indent="-285750" lvl="1" marL="742950" marR="0" rtl="0" algn="l">
              <a:lnSpc>
                <a:spcPct val="100000"/>
              </a:lnSpc>
              <a:spcBef>
                <a:spcPts val="20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Debugger</a:t>
            </a:r>
          </a:p>
        </p:txBody>
      </p:sp>
      <p:sp>
        <p:nvSpPr>
          <p:cNvPr id="215" name="Shape 215"/>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216" name="Shape 216"/>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pic>
        <p:nvPicPr>
          <p:cNvPr id="221" name="Shape 221"/>
          <p:cNvPicPr preferRelativeResize="0"/>
          <p:nvPr/>
        </p:nvPicPr>
        <p:blipFill rotWithShape="1">
          <a:blip r:embed="rId3">
            <a:alphaModFix/>
          </a:blip>
          <a:srcRect b="0" l="0" r="0" t="0"/>
          <a:stretch/>
        </p:blipFill>
        <p:spPr>
          <a:xfrm>
            <a:off x="685800" y="1066800"/>
            <a:ext cx="7870825" cy="4564061"/>
          </a:xfrm>
          <a:prstGeom prst="rect">
            <a:avLst/>
          </a:prstGeom>
          <a:noFill/>
          <a:ln>
            <a:noFill/>
          </a:ln>
        </p:spPr>
      </p:pic>
      <p:sp>
        <p:nvSpPr>
          <p:cNvPr id="222" name="Shape 222"/>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An Example IDE</a:t>
            </a:r>
          </a:p>
        </p:txBody>
      </p:sp>
      <p:sp>
        <p:nvSpPr>
          <p:cNvPr id="223" name="Shape 223"/>
          <p:cNvSpPr txBox="1"/>
          <p:nvPr>
            <p:ph idx="1" type="body"/>
          </p:nvPr>
        </p:nvSpPr>
        <p:spPr>
          <a:xfrm>
            <a:off x="304800" y="5638800"/>
            <a:ext cx="8534399" cy="685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59999"/>
              <a:buFont typeface="Noto Sans Symbols"/>
              <a:buChar char="❑"/>
            </a:pPr>
            <a:r>
              <a:rPr b="0" i="0" lang="en-US" sz="2400" u="none">
                <a:solidFill>
                  <a:schemeClr val="dk1"/>
                </a:solidFill>
                <a:latin typeface="Arial"/>
                <a:ea typeface="Arial"/>
                <a:cs typeface="Arial"/>
                <a:sym typeface="Arial"/>
              </a:rPr>
              <a:t>Many IDEs are designed specifically for Java programming</a:t>
            </a:r>
          </a:p>
        </p:txBody>
      </p:sp>
      <p:sp>
        <p:nvSpPr>
          <p:cNvPr id="224" name="Shape 224"/>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225" name="Shape 225"/>
          <p:cNvSpPr/>
          <p:nvPr/>
        </p:nvSpPr>
        <p:spPr>
          <a:xfrm>
            <a:off x="1447800" y="4724400"/>
            <a:ext cx="1752600" cy="685799"/>
          </a:xfrm>
          <a:prstGeom prst="rightArrow">
            <a:avLst>
              <a:gd fmla="val 17374" name="adj1"/>
              <a:gd fmla="val 50000" name="adj2"/>
            </a:avLst>
          </a:prstGeom>
          <a:solidFill>
            <a:srgbClr val="FFFF00"/>
          </a:solid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US" sz="2400" u="none">
                <a:solidFill>
                  <a:schemeClr val="dk1"/>
                </a:solidFill>
                <a:latin typeface="Arial"/>
                <a:ea typeface="Arial"/>
                <a:cs typeface="Arial"/>
                <a:sym typeface="Arial"/>
              </a:rPr>
              <a:t>Output</a:t>
            </a:r>
          </a:p>
        </p:txBody>
      </p:sp>
      <p:sp>
        <p:nvSpPr>
          <p:cNvPr id="226" name="Shape 226"/>
          <p:cNvSpPr/>
          <p:nvPr/>
        </p:nvSpPr>
        <p:spPr>
          <a:xfrm>
            <a:off x="7315200" y="2590800"/>
            <a:ext cx="1600199" cy="685799"/>
          </a:xfrm>
          <a:prstGeom prst="leftArrow">
            <a:avLst>
              <a:gd fmla="val 4629" name="adj1"/>
              <a:gd fmla="val 50000" name="adj2"/>
            </a:avLst>
          </a:prstGeom>
          <a:solidFill>
            <a:srgbClr val="FFFF00"/>
          </a:solid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US" sz="1800" u="none">
                <a:solidFill>
                  <a:schemeClr val="dk1"/>
                </a:solidFill>
                <a:latin typeface="Arial"/>
                <a:ea typeface="Arial"/>
                <a:cs typeface="Arial"/>
                <a:sym typeface="Arial"/>
              </a:rPr>
              <a:t>Editor</a:t>
            </a:r>
          </a:p>
        </p:txBody>
      </p:sp>
      <p:sp>
        <p:nvSpPr>
          <p:cNvPr id="227" name="Shape 227"/>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Your First Program</a:t>
            </a:r>
          </a:p>
        </p:txBody>
      </p:sp>
      <p:sp>
        <p:nvSpPr>
          <p:cNvPr id="233" name="Shape 233"/>
          <p:cNvSpPr txBox="1"/>
          <p:nvPr>
            <p:ph idx="1" type="body"/>
          </p:nvPr>
        </p:nvSpPr>
        <p:spPr>
          <a:xfrm>
            <a:off x="381000" y="1143000"/>
            <a:ext cx="8458200" cy="685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Traditional ‘Hello World’ program in Java</a:t>
            </a:r>
          </a:p>
          <a:p>
            <a:pPr indent="-342900" lvl="0" marL="342900" marR="0" rtl="0" algn="l">
              <a:lnSpc>
                <a:spcPct val="100000"/>
              </a:lnSpc>
              <a:spcBef>
                <a:spcPts val="640"/>
              </a:spcBef>
              <a:spcAft>
                <a:spcPts val="0"/>
              </a:spcAft>
              <a:buClr>
                <a:srgbClr val="835E01"/>
              </a:buClr>
              <a:buSzPct val="60000"/>
              <a:buFont typeface="Noto Sans Symbols"/>
              <a:buNone/>
            </a:pPr>
            <a:r>
              <a:t/>
            </a:r>
            <a:endParaRPr b="0" i="0" sz="3200" u="non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rgbClr val="835E01"/>
              </a:buClr>
              <a:buSzPct val="60000"/>
              <a:buFont typeface="Noto Sans Symbols"/>
              <a:buNone/>
            </a:pPr>
            <a:r>
              <a:t/>
            </a:r>
            <a:endParaRPr b="0" i="0" sz="3200" u="non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rgbClr val="835E01"/>
              </a:buClr>
              <a:buSzPct val="60000"/>
              <a:buFont typeface="Noto Sans Symbols"/>
              <a:buNone/>
            </a:pPr>
            <a:r>
              <a:t/>
            </a:r>
            <a:endParaRPr b="0" i="0" sz="3200" u="non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rgbClr val="835E01"/>
              </a:buClr>
              <a:buSzPct val="25000"/>
              <a:buFont typeface="Noto Sans Symbols"/>
              <a:buNone/>
            </a:pPr>
            <a:r>
              <a:t/>
            </a:r>
            <a:endParaRPr b="0" i="0" sz="3200" u="non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We will examine this program in the next section</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Typing it into your IDE would be good practice!</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Be careful of spelling</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JaVa iS CaSe SeNsItiVe</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Java uses special characters, e.g.  </a:t>
            </a:r>
            <a:r>
              <a:rPr b="0" i="0" lang="en-US" sz="2400" u="none" cap="none" strike="noStrike">
                <a:solidFill>
                  <a:srgbClr val="0033CC"/>
                </a:solidFill>
                <a:latin typeface="Consolas"/>
                <a:ea typeface="Consolas"/>
                <a:cs typeface="Consolas"/>
                <a:sym typeface="Consolas"/>
              </a:rPr>
              <a:t>{ } ( ) ; </a:t>
            </a:r>
          </a:p>
        </p:txBody>
      </p:sp>
      <p:sp>
        <p:nvSpPr>
          <p:cNvPr id="234" name="Shape 234"/>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pic>
        <p:nvPicPr>
          <p:cNvPr id="235" name="Shape 235"/>
          <p:cNvPicPr preferRelativeResize="0"/>
          <p:nvPr/>
        </p:nvPicPr>
        <p:blipFill rotWithShape="1">
          <a:blip r:embed="rId3">
            <a:alphaModFix/>
          </a:blip>
          <a:srcRect b="0" l="0" r="0" t="0"/>
          <a:stretch/>
        </p:blipFill>
        <p:spPr>
          <a:xfrm>
            <a:off x="615950" y="1752600"/>
            <a:ext cx="6680200" cy="2286000"/>
          </a:xfrm>
          <a:prstGeom prst="rect">
            <a:avLst/>
          </a:prstGeom>
          <a:noFill/>
          <a:ln>
            <a:noFill/>
          </a:ln>
        </p:spPr>
      </p:pic>
      <p:sp>
        <p:nvSpPr>
          <p:cNvPr id="236" name="Shape 236"/>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Text Editor Programming</a:t>
            </a:r>
          </a:p>
        </p:txBody>
      </p:sp>
      <p:sp>
        <p:nvSpPr>
          <p:cNvPr id="242" name="Shape 242"/>
          <p:cNvSpPr txBox="1"/>
          <p:nvPr>
            <p:ph idx="1" type="body"/>
          </p:nvPr>
        </p:nvSpPr>
        <p:spPr>
          <a:xfrm>
            <a:off x="228600" y="1143000"/>
            <a:ext cx="8458200" cy="685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You can also use a simple text editor such as Notepad to write your source code</a:t>
            </a:r>
          </a:p>
          <a:p>
            <a:pPr indent="-342900" lvl="0" marL="342900" marR="0" rtl="0" algn="l">
              <a:lnSpc>
                <a:spcPct val="100000"/>
              </a:lnSpc>
              <a:spcBef>
                <a:spcPts val="40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Once saved as </a:t>
            </a:r>
            <a:r>
              <a:rPr b="0" i="0" lang="en-US" sz="3200" u="none">
                <a:solidFill>
                  <a:schemeClr val="dk1"/>
                </a:solidFill>
                <a:latin typeface="Courier New"/>
                <a:ea typeface="Courier New"/>
                <a:cs typeface="Courier New"/>
                <a:sym typeface="Courier New"/>
              </a:rPr>
              <a:t>HelloPrinter.java</a:t>
            </a:r>
            <a:r>
              <a:rPr b="0" i="0" lang="en-US" sz="3200" u="none">
                <a:solidFill>
                  <a:schemeClr val="dk1"/>
                </a:solidFill>
                <a:latin typeface="Arial"/>
                <a:ea typeface="Arial"/>
                <a:cs typeface="Arial"/>
                <a:sym typeface="Arial"/>
              </a:rPr>
              <a:t>, you can use a console window to:</a:t>
            </a:r>
          </a:p>
          <a:p>
            <a:pPr indent="-514350" lvl="1" marL="971550" marR="0" rtl="0" algn="l">
              <a:lnSpc>
                <a:spcPct val="100000"/>
              </a:lnSpc>
              <a:spcBef>
                <a:spcPts val="400"/>
              </a:spcBef>
              <a:spcAft>
                <a:spcPts val="0"/>
              </a:spcAft>
              <a:buClr>
                <a:srgbClr val="835E01"/>
              </a:buClr>
              <a:buSzPct val="100000"/>
              <a:buFont typeface="Noto Sans Symbols"/>
              <a:buAutoNum type="arabicParenR"/>
            </a:pPr>
            <a:r>
              <a:rPr b="0" i="0" lang="en-US" sz="2800" u="none" cap="none" strike="noStrike">
                <a:solidFill>
                  <a:schemeClr val="dk1"/>
                </a:solidFill>
                <a:latin typeface="Arial"/>
                <a:ea typeface="Arial"/>
                <a:cs typeface="Arial"/>
                <a:sym typeface="Arial"/>
              </a:rPr>
              <a:t>Compile the program</a:t>
            </a:r>
          </a:p>
          <a:p>
            <a:pPr indent="-514350" lvl="1" marL="971550" marR="0" rtl="0" algn="l">
              <a:lnSpc>
                <a:spcPct val="100000"/>
              </a:lnSpc>
              <a:spcBef>
                <a:spcPts val="400"/>
              </a:spcBef>
              <a:spcAft>
                <a:spcPts val="0"/>
              </a:spcAft>
              <a:buClr>
                <a:srgbClr val="835E01"/>
              </a:buClr>
              <a:buSzPct val="100000"/>
              <a:buFont typeface="Noto Sans Symbols"/>
              <a:buAutoNum type="arabicParenR"/>
            </a:pPr>
            <a:r>
              <a:rPr b="0" i="0" lang="en-US" sz="2800" u="none" cap="none" strike="noStrike">
                <a:solidFill>
                  <a:schemeClr val="dk1"/>
                </a:solidFill>
                <a:latin typeface="Arial"/>
                <a:ea typeface="Arial"/>
                <a:cs typeface="Arial"/>
                <a:sym typeface="Arial"/>
              </a:rPr>
              <a:t>Run the program</a:t>
            </a:r>
          </a:p>
        </p:txBody>
      </p:sp>
      <p:sp>
        <p:nvSpPr>
          <p:cNvPr id="243" name="Shape 243"/>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pic>
        <p:nvPicPr>
          <p:cNvPr id="244" name="Shape 244"/>
          <p:cNvPicPr preferRelativeResize="0"/>
          <p:nvPr/>
        </p:nvPicPr>
        <p:blipFill rotWithShape="1">
          <a:blip r:embed="rId3">
            <a:alphaModFix/>
          </a:blip>
          <a:srcRect b="41795" l="0" r="13200" t="0"/>
          <a:stretch/>
        </p:blipFill>
        <p:spPr>
          <a:xfrm>
            <a:off x="1533525" y="4191000"/>
            <a:ext cx="5591174" cy="1904999"/>
          </a:xfrm>
          <a:prstGeom prst="rect">
            <a:avLst/>
          </a:prstGeom>
          <a:noFill/>
          <a:ln>
            <a:noFill/>
          </a:ln>
        </p:spPr>
      </p:pic>
      <p:sp>
        <p:nvSpPr>
          <p:cNvPr id="245" name="Shape 245"/>
          <p:cNvSpPr/>
          <p:nvPr/>
        </p:nvSpPr>
        <p:spPr>
          <a:xfrm>
            <a:off x="7010400" y="4495800"/>
            <a:ext cx="1600199" cy="685799"/>
          </a:xfrm>
          <a:prstGeom prst="leftArrow">
            <a:avLst>
              <a:gd fmla="val 4629" name="adj1"/>
              <a:gd fmla="val 50000" name="adj2"/>
            </a:avLst>
          </a:prstGeom>
          <a:solidFill>
            <a:srgbClr val="FFFF00"/>
          </a:solid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US" sz="1800" u="none">
                <a:solidFill>
                  <a:schemeClr val="dk1"/>
                </a:solidFill>
                <a:latin typeface="Arial"/>
                <a:ea typeface="Arial"/>
                <a:cs typeface="Arial"/>
                <a:sym typeface="Arial"/>
              </a:rPr>
              <a:t>Compile</a:t>
            </a:r>
          </a:p>
        </p:txBody>
      </p:sp>
      <p:sp>
        <p:nvSpPr>
          <p:cNvPr id="246" name="Shape 246"/>
          <p:cNvSpPr/>
          <p:nvPr/>
        </p:nvSpPr>
        <p:spPr>
          <a:xfrm>
            <a:off x="6172200" y="4953000"/>
            <a:ext cx="1600199" cy="685799"/>
          </a:xfrm>
          <a:prstGeom prst="leftArrow">
            <a:avLst>
              <a:gd fmla="val 4629" name="adj1"/>
              <a:gd fmla="val 50000" name="adj2"/>
            </a:avLst>
          </a:prstGeom>
          <a:solidFill>
            <a:srgbClr val="FFFF00"/>
          </a:solid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US" sz="1800" u="none">
                <a:solidFill>
                  <a:schemeClr val="dk1"/>
                </a:solidFill>
                <a:latin typeface="Arial"/>
                <a:ea typeface="Arial"/>
                <a:cs typeface="Arial"/>
                <a:sym typeface="Arial"/>
              </a:rPr>
              <a:t>Execute</a:t>
            </a:r>
          </a:p>
        </p:txBody>
      </p:sp>
      <p:sp>
        <p:nvSpPr>
          <p:cNvPr id="247" name="Shape 247"/>
          <p:cNvSpPr/>
          <p:nvPr/>
        </p:nvSpPr>
        <p:spPr>
          <a:xfrm>
            <a:off x="228600" y="4953000"/>
            <a:ext cx="1422400" cy="720724"/>
          </a:xfrm>
          <a:prstGeom prst="rightArrow">
            <a:avLst>
              <a:gd fmla="val 16128" name="adj1"/>
              <a:gd fmla="val 50000" name="adj2"/>
            </a:avLst>
          </a:prstGeom>
          <a:solidFill>
            <a:srgbClr val="FFFF00"/>
          </a:solid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US" sz="2400" u="none">
                <a:solidFill>
                  <a:schemeClr val="dk1"/>
                </a:solidFill>
                <a:latin typeface="Arial"/>
                <a:ea typeface="Arial"/>
                <a:cs typeface="Arial"/>
                <a:sym typeface="Arial"/>
              </a:rPr>
              <a:t>Output</a:t>
            </a:r>
          </a:p>
        </p:txBody>
      </p:sp>
      <p:sp>
        <p:nvSpPr>
          <p:cNvPr id="248" name="Shape 248"/>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3600" u="none" cap="none" strike="noStrike">
                <a:solidFill>
                  <a:srgbClr val="835E01"/>
                </a:solidFill>
                <a:latin typeface="Arial"/>
                <a:ea typeface="Arial"/>
                <a:cs typeface="Arial"/>
                <a:sym typeface="Arial"/>
              </a:rPr>
              <a:t>Source Code to Running Program</a:t>
            </a:r>
          </a:p>
        </p:txBody>
      </p:sp>
      <p:sp>
        <p:nvSpPr>
          <p:cNvPr id="254" name="Shape 254"/>
          <p:cNvSpPr txBox="1"/>
          <p:nvPr>
            <p:ph idx="1" type="body"/>
          </p:nvPr>
        </p:nvSpPr>
        <p:spPr>
          <a:xfrm>
            <a:off x="304800" y="2971800"/>
            <a:ext cx="8610599" cy="31241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The compiler generates the </a:t>
            </a:r>
            <a:r>
              <a:rPr b="0" i="0" lang="en-US" sz="2800" u="none">
                <a:solidFill>
                  <a:schemeClr val="dk1"/>
                </a:solidFill>
                <a:latin typeface="Courier New"/>
                <a:ea typeface="Courier New"/>
                <a:cs typeface="Courier New"/>
                <a:sym typeface="Courier New"/>
              </a:rPr>
              <a:t>.class </a:t>
            </a:r>
            <a:r>
              <a:rPr b="0" i="0" lang="en-US" sz="2800" u="none">
                <a:solidFill>
                  <a:schemeClr val="dk1"/>
                </a:solidFill>
                <a:latin typeface="Arial"/>
                <a:ea typeface="Arial"/>
                <a:cs typeface="Arial"/>
                <a:sym typeface="Arial"/>
              </a:rPr>
              <a:t>file which contains instructions for the Java Virtual machine</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Class files contain ‘byte code’ that you cannot edit</a:t>
            </a:r>
          </a:p>
          <a:p>
            <a:pPr indent="-285750" lvl="1" marL="742950" marR="0" rtl="0" algn="l">
              <a:lnSpc>
                <a:spcPct val="100000"/>
              </a:lnSpc>
              <a:spcBef>
                <a:spcPts val="360"/>
              </a:spcBef>
              <a:spcAft>
                <a:spcPts val="0"/>
              </a:spcAft>
              <a:buClr>
                <a:srgbClr val="835E01"/>
              </a:buClr>
              <a:buSzPct val="100000"/>
              <a:buFont typeface="Noto Sans Symbols"/>
              <a:buChar char="▪"/>
            </a:pPr>
            <a:r>
              <a:rPr b="0" i="0" lang="en-US" sz="1800" u="none" cap="none" strike="noStrike">
                <a:solidFill>
                  <a:schemeClr val="dk1"/>
                </a:solidFill>
                <a:latin typeface="Consolas"/>
                <a:ea typeface="Consolas"/>
                <a:cs typeface="Consolas"/>
                <a:sym typeface="Consolas"/>
              </a:rPr>
              <a:t>D:\temp\hello&gt;Type HelloPrinter.class</a:t>
            </a:r>
          </a:p>
          <a:p>
            <a:pPr indent="-285750" lvl="1" marL="742950" marR="0" rtl="0" algn="l">
              <a:lnSpc>
                <a:spcPct val="100000"/>
              </a:lnSpc>
              <a:spcBef>
                <a:spcPts val="360"/>
              </a:spcBef>
              <a:spcAft>
                <a:spcPts val="0"/>
              </a:spcAft>
              <a:buClr>
                <a:srgbClr val="835E01"/>
              </a:buClr>
              <a:buSzPct val="100000"/>
              <a:buFont typeface="Noto Sans Symbols"/>
              <a:buChar char="▪"/>
            </a:pPr>
            <a:r>
              <a:rPr b="0" i="0" lang="en-US" sz="1800" u="none" cap="none" strike="noStrike">
                <a:solidFill>
                  <a:schemeClr val="dk1"/>
                </a:solidFill>
                <a:latin typeface="Consolas"/>
                <a:ea typeface="Consolas"/>
                <a:cs typeface="Consolas"/>
                <a:sym typeface="Consolas"/>
              </a:rPr>
              <a:t>╩■║╛   2 ↔ ♠ ☼     ► ↕ ‼ ¶ § ▬☺ ♠&lt;init&gt;☺ ♥()V☺ ♦Code☺ ☼LineNumberTable☺ ♦main▬([Ljava/lang/String;)V☺</a:t>
            </a:r>
          </a:p>
          <a:p>
            <a:pPr indent="-285750" lvl="1" marL="742950" marR="0" rtl="0" algn="l">
              <a:lnSpc>
                <a:spcPct val="100000"/>
              </a:lnSpc>
              <a:spcBef>
                <a:spcPts val="360"/>
              </a:spcBef>
              <a:spcAft>
                <a:spcPts val="0"/>
              </a:spcAft>
              <a:buClr>
                <a:srgbClr val="835E01"/>
              </a:buClr>
              <a:buSzPct val="100000"/>
              <a:buFont typeface="Noto Sans Symbols"/>
              <a:buChar char="▪"/>
            </a:pPr>
            <a:r>
              <a:rPr b="0" i="0" lang="en-US" sz="1800" u="none" cap="none" strike="noStrike">
                <a:solidFill>
                  <a:schemeClr val="dk1"/>
                </a:solidFill>
                <a:latin typeface="Consolas"/>
                <a:ea typeface="Consolas"/>
                <a:cs typeface="Consolas"/>
                <a:sym typeface="Consolas"/>
              </a:rPr>
              <a:t>Hello, World! elloPrinter.java♀ ↨♀ ↑ ↓☺</a:t>
            </a:r>
          </a:p>
        </p:txBody>
      </p:sp>
      <p:sp>
        <p:nvSpPr>
          <p:cNvPr id="255" name="Shape 255"/>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pic>
        <p:nvPicPr>
          <p:cNvPr id="256" name="Shape 256"/>
          <p:cNvPicPr preferRelativeResize="0"/>
          <p:nvPr/>
        </p:nvPicPr>
        <p:blipFill rotWithShape="1">
          <a:blip r:embed="rId3">
            <a:alphaModFix/>
          </a:blip>
          <a:srcRect b="0" l="0" r="0" t="0"/>
          <a:stretch/>
        </p:blipFill>
        <p:spPr>
          <a:xfrm>
            <a:off x="152400" y="1143000"/>
            <a:ext cx="8297862" cy="1600199"/>
          </a:xfrm>
          <a:prstGeom prst="rect">
            <a:avLst/>
          </a:prstGeom>
          <a:noFill/>
          <a:ln>
            <a:noFill/>
          </a:ln>
        </p:spPr>
      </p:pic>
      <p:sp>
        <p:nvSpPr>
          <p:cNvPr id="257" name="Shape 257"/>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Organize your work</a:t>
            </a:r>
          </a:p>
        </p:txBody>
      </p:sp>
      <p:sp>
        <p:nvSpPr>
          <p:cNvPr id="263" name="Shape 263"/>
          <p:cNvSpPr txBox="1"/>
          <p:nvPr>
            <p:ph idx="1" type="body"/>
          </p:nvPr>
        </p:nvSpPr>
        <p:spPr>
          <a:xfrm>
            <a:off x="228600" y="1143000"/>
            <a:ext cx="5486399" cy="50291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Your ‘source code’ is stored in </a:t>
            </a:r>
            <a:r>
              <a:rPr b="0" i="0" lang="en-US" sz="2800" u="none">
                <a:solidFill>
                  <a:schemeClr val="dk1"/>
                </a:solidFill>
                <a:latin typeface="Courier New"/>
                <a:ea typeface="Courier New"/>
                <a:cs typeface="Courier New"/>
                <a:sym typeface="Courier New"/>
              </a:rPr>
              <a:t>.ja</a:t>
            </a:r>
            <a:r>
              <a:rPr b="0" i="0" lang="en-US" sz="2800" u="none">
                <a:solidFill>
                  <a:schemeClr val="dk1"/>
                </a:solidFill>
                <a:latin typeface="Arial"/>
                <a:ea typeface="Arial"/>
                <a:cs typeface="Arial"/>
                <a:sym typeface="Arial"/>
              </a:rPr>
              <a:t>va files</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Create one folder per program</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Can be many </a:t>
            </a:r>
            <a:r>
              <a:rPr b="0" i="0" lang="en-US" sz="2400" u="none" cap="none" strike="noStrike">
                <a:solidFill>
                  <a:schemeClr val="dk1"/>
                </a:solidFill>
                <a:latin typeface="Courier New"/>
                <a:ea typeface="Courier New"/>
                <a:cs typeface="Courier New"/>
                <a:sym typeface="Courier New"/>
              </a:rPr>
              <a:t>.java </a:t>
            </a:r>
            <a:r>
              <a:rPr b="0" i="0" lang="en-US" sz="2400" u="none" cap="none" strike="noStrike">
                <a:solidFill>
                  <a:schemeClr val="dk1"/>
                </a:solidFill>
                <a:latin typeface="Arial"/>
                <a:ea typeface="Arial"/>
                <a:cs typeface="Arial"/>
                <a:sym typeface="Arial"/>
              </a:rPr>
              <a:t>files</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Be sure you know where your IDE stores your files!</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Backup your work!</a:t>
            </a:r>
          </a:p>
        </p:txBody>
      </p:sp>
      <p:sp>
        <p:nvSpPr>
          <p:cNvPr id="264" name="Shape 264"/>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265" name="Shape 265"/>
          <p:cNvSpPr txBox="1"/>
          <p:nvPr/>
        </p:nvSpPr>
        <p:spPr>
          <a:xfrm>
            <a:off x="457200" y="4800600"/>
            <a:ext cx="5333999" cy="1006474"/>
          </a:xfrm>
          <a:prstGeom prst="rect">
            <a:avLst/>
          </a:prstGeom>
          <a:solidFill>
            <a:srgbClr val="FFDC4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2000" u="none">
                <a:solidFill>
                  <a:schemeClr val="dk1"/>
                </a:solidFill>
                <a:latin typeface="Arial"/>
                <a:ea typeface="Arial"/>
                <a:cs typeface="Arial"/>
                <a:sym typeface="Arial"/>
              </a:rPr>
              <a:t>Backup your work to a Flash Drive, external hard drive, or network drive that is backed up nightly.</a:t>
            </a:r>
          </a:p>
        </p:txBody>
      </p:sp>
      <p:pic>
        <p:nvPicPr>
          <p:cNvPr id="266" name="Shape 266"/>
          <p:cNvPicPr preferRelativeResize="0"/>
          <p:nvPr/>
        </p:nvPicPr>
        <p:blipFill rotWithShape="1">
          <a:blip r:embed="rId3">
            <a:alphaModFix/>
          </a:blip>
          <a:srcRect b="44027" l="0" r="6613" t="0"/>
          <a:stretch/>
        </p:blipFill>
        <p:spPr>
          <a:xfrm>
            <a:off x="5486400" y="1143000"/>
            <a:ext cx="3276600" cy="3124199"/>
          </a:xfrm>
          <a:prstGeom prst="rect">
            <a:avLst/>
          </a:prstGeom>
          <a:noFill/>
          <a:ln>
            <a:noFill/>
          </a:ln>
        </p:spPr>
      </p:pic>
      <p:pic>
        <p:nvPicPr>
          <p:cNvPr id="267" name="Shape 267"/>
          <p:cNvPicPr preferRelativeResize="0"/>
          <p:nvPr/>
        </p:nvPicPr>
        <p:blipFill rotWithShape="1">
          <a:blip r:embed="rId4">
            <a:alphaModFix/>
          </a:blip>
          <a:srcRect b="0" l="0" r="0" t="0"/>
          <a:stretch/>
        </p:blipFill>
        <p:spPr>
          <a:xfrm>
            <a:off x="5943600" y="4419600"/>
            <a:ext cx="2360611" cy="1743075"/>
          </a:xfrm>
          <a:prstGeom prst="rect">
            <a:avLst/>
          </a:prstGeom>
          <a:noFill/>
          <a:ln>
            <a:noFill/>
          </a:ln>
        </p:spPr>
      </p:pic>
      <p:sp>
        <p:nvSpPr>
          <p:cNvPr id="268" name="Shape 268"/>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Chapter Goals</a:t>
            </a:r>
          </a:p>
        </p:txBody>
      </p:sp>
      <p:sp>
        <p:nvSpPr>
          <p:cNvPr id="108" name="Shape 108"/>
          <p:cNvSpPr txBox="1"/>
          <p:nvPr>
            <p:ph idx="1" type="body"/>
          </p:nvPr>
        </p:nvSpPr>
        <p:spPr>
          <a:xfrm>
            <a:off x="304800" y="1143000"/>
            <a:ext cx="8458200" cy="5105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60000"/>
              <a:buFont typeface="Noto Sans Symbols"/>
              <a:buChar char="❑"/>
            </a:pPr>
            <a:r>
              <a:rPr b="0" i="0" lang="en-US" sz="3200" u="none" cap="none" strike="noStrike">
                <a:solidFill>
                  <a:schemeClr val="dk1"/>
                </a:solidFill>
                <a:latin typeface="Arial"/>
                <a:ea typeface="Arial"/>
                <a:cs typeface="Arial"/>
                <a:sym typeface="Arial"/>
              </a:rPr>
              <a:t>To learn about computers and programming</a:t>
            </a:r>
          </a:p>
          <a:p>
            <a:pPr indent="-342900" lvl="0" marL="342900" marR="0" rtl="0" algn="l">
              <a:lnSpc>
                <a:spcPct val="100000"/>
              </a:lnSpc>
              <a:spcBef>
                <a:spcPts val="640"/>
              </a:spcBef>
              <a:spcAft>
                <a:spcPts val="0"/>
              </a:spcAft>
              <a:buClr>
                <a:srgbClr val="835E01"/>
              </a:buClr>
              <a:buSzPct val="60000"/>
              <a:buFont typeface="Noto Sans Symbols"/>
              <a:buChar char="❑"/>
            </a:pPr>
            <a:r>
              <a:rPr b="0" i="0" lang="en-US" sz="3200" u="none" cap="none" strike="noStrike">
                <a:solidFill>
                  <a:schemeClr val="dk1"/>
                </a:solidFill>
                <a:latin typeface="Arial"/>
                <a:ea typeface="Arial"/>
                <a:cs typeface="Arial"/>
                <a:sym typeface="Arial"/>
              </a:rPr>
              <a:t>To compile and run your first Java program</a:t>
            </a:r>
          </a:p>
          <a:p>
            <a:pPr indent="-342900" lvl="0" marL="342900" marR="0" rtl="0" algn="l">
              <a:lnSpc>
                <a:spcPct val="100000"/>
              </a:lnSpc>
              <a:spcBef>
                <a:spcPts val="640"/>
              </a:spcBef>
              <a:spcAft>
                <a:spcPts val="0"/>
              </a:spcAft>
              <a:buClr>
                <a:srgbClr val="835E01"/>
              </a:buClr>
              <a:buSzPct val="60000"/>
              <a:buFont typeface="Noto Sans Symbols"/>
              <a:buChar char="❑"/>
            </a:pPr>
            <a:r>
              <a:rPr b="0" i="0" lang="en-US" sz="3200" u="none" cap="none" strike="noStrike">
                <a:solidFill>
                  <a:schemeClr val="dk1"/>
                </a:solidFill>
                <a:latin typeface="Arial"/>
                <a:ea typeface="Arial"/>
                <a:cs typeface="Arial"/>
                <a:sym typeface="Arial"/>
              </a:rPr>
              <a:t>To recognize compile-time and run-time errors</a:t>
            </a:r>
          </a:p>
          <a:p>
            <a:pPr indent="-342900" lvl="0" marL="342900" marR="0" rtl="0" algn="l">
              <a:lnSpc>
                <a:spcPct val="100000"/>
              </a:lnSpc>
              <a:spcBef>
                <a:spcPts val="640"/>
              </a:spcBef>
              <a:spcAft>
                <a:spcPts val="0"/>
              </a:spcAft>
              <a:buClr>
                <a:srgbClr val="835E01"/>
              </a:buClr>
              <a:buSzPct val="60000"/>
              <a:buFont typeface="Noto Sans Symbols"/>
              <a:buChar char="❑"/>
            </a:pPr>
            <a:r>
              <a:rPr b="0" i="0" lang="en-US" sz="3200" u="none" cap="none" strike="noStrike">
                <a:solidFill>
                  <a:schemeClr val="dk1"/>
                </a:solidFill>
                <a:latin typeface="Arial"/>
                <a:ea typeface="Arial"/>
                <a:cs typeface="Arial"/>
                <a:sym typeface="Arial"/>
              </a:rPr>
              <a:t>To describe an algorithm with pseudocode</a:t>
            </a:r>
          </a:p>
        </p:txBody>
      </p:sp>
      <p:sp>
        <p:nvSpPr>
          <p:cNvPr id="109" name="Shape 109"/>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110" name="Shape 110"/>
          <p:cNvSpPr txBox="1"/>
          <p:nvPr/>
        </p:nvSpPr>
        <p:spPr>
          <a:xfrm>
            <a:off x="2819400" y="4038600"/>
            <a:ext cx="5867400" cy="1917700"/>
          </a:xfrm>
          <a:prstGeom prst="rect">
            <a:avLst/>
          </a:prstGeom>
          <a:solidFill>
            <a:srgbClr val="FFDC4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2400" u="none">
                <a:solidFill>
                  <a:schemeClr val="dk1"/>
                </a:solidFill>
                <a:latin typeface="Arial"/>
                <a:ea typeface="Arial"/>
                <a:cs typeface="Arial"/>
                <a:sym typeface="Arial"/>
              </a:rPr>
              <a:t>In this chapter, you will learn how to write and run your first Java program. You will also learn how to diagnose and fix programming errors, and how to use pseudocode to describe an algorithm. </a:t>
            </a:r>
          </a:p>
        </p:txBody>
      </p:sp>
      <p:sp>
        <p:nvSpPr>
          <p:cNvPr id="111" name="Shape 111"/>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1524000" y="274637"/>
            <a:ext cx="73152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3600" u="none" cap="none" strike="noStrike">
                <a:solidFill>
                  <a:srgbClr val="835E01"/>
                </a:solidFill>
                <a:latin typeface="Arial"/>
                <a:ea typeface="Arial"/>
                <a:cs typeface="Arial"/>
                <a:sym typeface="Arial"/>
              </a:rPr>
              <a:t>1.5 Analyzing your First Program</a:t>
            </a:r>
          </a:p>
        </p:txBody>
      </p:sp>
      <p:sp>
        <p:nvSpPr>
          <p:cNvPr id="274" name="Shape 274"/>
          <p:cNvSpPr txBox="1"/>
          <p:nvPr>
            <p:ph idx="1" type="body"/>
          </p:nvPr>
        </p:nvSpPr>
        <p:spPr>
          <a:xfrm>
            <a:off x="304800" y="3276600"/>
            <a:ext cx="8686800" cy="28194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25000"/>
              <a:buFont typeface="Noto Sans Symbols"/>
              <a:buNone/>
            </a:pPr>
            <a:r>
              <a:rPr b="0" i="0" lang="en-US" sz="2400" u="none">
                <a:solidFill>
                  <a:schemeClr val="dk1"/>
                </a:solidFill>
                <a:latin typeface="Arial"/>
                <a:ea typeface="Arial"/>
                <a:cs typeface="Arial"/>
                <a:sym typeface="Arial"/>
              </a:rPr>
              <a:t>1:  Declares a ‘</a:t>
            </a:r>
            <a:r>
              <a:rPr b="0" i="0" lang="en-US" sz="2400" u="none">
                <a:solidFill>
                  <a:srgbClr val="0033CC"/>
                </a:solidFill>
                <a:latin typeface="Consolas"/>
                <a:ea typeface="Consolas"/>
                <a:cs typeface="Consolas"/>
                <a:sym typeface="Consolas"/>
              </a:rPr>
              <a:t>class</a:t>
            </a:r>
            <a:r>
              <a:rPr b="0" i="0" lang="en-US" sz="2400" u="none">
                <a:solidFill>
                  <a:schemeClr val="dk1"/>
                </a:solidFill>
                <a:latin typeface="Arial"/>
                <a:ea typeface="Arial"/>
                <a:cs typeface="Arial"/>
                <a:sym typeface="Arial"/>
              </a:rPr>
              <a:t>’ </a:t>
            </a:r>
            <a:r>
              <a:rPr b="0" i="0" lang="en-US" sz="2400" u="none">
                <a:solidFill>
                  <a:schemeClr val="dk1"/>
                </a:solidFill>
                <a:latin typeface="Consolas"/>
                <a:ea typeface="Consolas"/>
                <a:cs typeface="Consolas"/>
                <a:sym typeface="Consolas"/>
              </a:rPr>
              <a:t>HelloPrinter</a:t>
            </a:r>
          </a:p>
          <a:p>
            <a:pPr indent="-342900" lvl="0" marL="342900" marR="0" rtl="0" algn="l">
              <a:lnSpc>
                <a:spcPct val="100000"/>
              </a:lnSpc>
              <a:spcBef>
                <a:spcPts val="480"/>
              </a:spcBef>
              <a:spcAft>
                <a:spcPts val="0"/>
              </a:spcAft>
              <a:buClr>
                <a:srgbClr val="835E01"/>
              </a:buClr>
              <a:buSzPct val="25000"/>
              <a:buFont typeface="Noto Sans Symbols"/>
              <a:buNone/>
            </a:pPr>
            <a:r>
              <a:rPr b="0" i="0" lang="en-US" sz="2400" u="none">
                <a:solidFill>
                  <a:schemeClr val="dk1"/>
                </a:solidFill>
                <a:latin typeface="Arial"/>
                <a:ea typeface="Arial"/>
                <a:cs typeface="Arial"/>
                <a:sym typeface="Arial"/>
              </a:rPr>
              <a:t>   -- Every Java program has one or more classes.</a:t>
            </a:r>
          </a:p>
          <a:p>
            <a:pPr indent="-342900" lvl="0" marL="342900" marR="0" rtl="0" algn="l">
              <a:lnSpc>
                <a:spcPct val="100000"/>
              </a:lnSpc>
              <a:spcBef>
                <a:spcPts val="480"/>
              </a:spcBef>
              <a:spcAft>
                <a:spcPts val="0"/>
              </a:spcAft>
              <a:buClr>
                <a:srgbClr val="835E01"/>
              </a:buClr>
              <a:buSzPct val="25000"/>
              <a:buFont typeface="Noto Sans Symbols"/>
              <a:buNone/>
            </a:pPr>
            <a:r>
              <a:rPr b="0" i="0" lang="en-US" sz="2400" u="none">
                <a:solidFill>
                  <a:schemeClr val="dk1"/>
                </a:solidFill>
                <a:latin typeface="Arial"/>
                <a:ea typeface="Arial"/>
                <a:cs typeface="Arial"/>
                <a:sym typeface="Arial"/>
              </a:rPr>
              <a:t>3:  Declares a method called ‘</a:t>
            </a:r>
            <a:r>
              <a:rPr b="0" i="0" lang="en-US" sz="2400" u="none">
                <a:solidFill>
                  <a:srgbClr val="0033CC"/>
                </a:solidFill>
                <a:latin typeface="Consolas"/>
                <a:ea typeface="Consolas"/>
                <a:cs typeface="Consolas"/>
                <a:sym typeface="Consolas"/>
              </a:rPr>
              <a:t>main</a:t>
            </a:r>
            <a:r>
              <a:rPr b="0" i="0" lang="en-US" sz="2400" u="none">
                <a:solidFill>
                  <a:schemeClr val="dk1"/>
                </a:solidFill>
                <a:latin typeface="Arial"/>
                <a:ea typeface="Arial"/>
                <a:cs typeface="Arial"/>
                <a:sym typeface="Arial"/>
              </a:rPr>
              <a:t>’</a:t>
            </a:r>
          </a:p>
          <a:p>
            <a:pPr indent="-342900" lvl="0" marL="342900" marR="0" rtl="0" algn="l">
              <a:lnSpc>
                <a:spcPct val="100000"/>
              </a:lnSpc>
              <a:spcBef>
                <a:spcPts val="480"/>
              </a:spcBef>
              <a:spcAft>
                <a:spcPts val="0"/>
              </a:spcAft>
              <a:buClr>
                <a:srgbClr val="835E01"/>
              </a:buClr>
              <a:buSzPct val="25000"/>
              <a:buFont typeface="Noto Sans Symbols"/>
              <a:buNone/>
            </a:pPr>
            <a:r>
              <a:rPr b="0" i="0" lang="en-US" sz="2400" u="none">
                <a:solidFill>
                  <a:schemeClr val="dk1"/>
                </a:solidFill>
                <a:latin typeface="Arial"/>
                <a:ea typeface="Arial"/>
                <a:cs typeface="Arial"/>
                <a:sym typeface="Arial"/>
              </a:rPr>
              <a:t>   -- Every Java application has exactly one ‘ </a:t>
            </a:r>
            <a:r>
              <a:rPr b="0" i="0" lang="en-US" sz="2400" u="none">
                <a:solidFill>
                  <a:srgbClr val="0033CC"/>
                </a:solidFill>
                <a:latin typeface="Consolas"/>
                <a:ea typeface="Consolas"/>
                <a:cs typeface="Consolas"/>
                <a:sym typeface="Consolas"/>
              </a:rPr>
              <a:t>main</a:t>
            </a:r>
            <a:r>
              <a:rPr b="0" i="0" lang="en-US" sz="2400" u="none">
                <a:solidFill>
                  <a:schemeClr val="dk1"/>
                </a:solidFill>
                <a:latin typeface="Arial"/>
                <a:ea typeface="Arial"/>
                <a:cs typeface="Arial"/>
                <a:sym typeface="Arial"/>
              </a:rPr>
              <a:t>’ method</a:t>
            </a:r>
          </a:p>
          <a:p>
            <a:pPr indent="-342900" lvl="0" marL="342900" marR="0" rtl="0" algn="l">
              <a:lnSpc>
                <a:spcPct val="100000"/>
              </a:lnSpc>
              <a:spcBef>
                <a:spcPts val="480"/>
              </a:spcBef>
              <a:spcAft>
                <a:spcPts val="0"/>
              </a:spcAft>
              <a:buClr>
                <a:srgbClr val="835E01"/>
              </a:buClr>
              <a:buSzPct val="25000"/>
              <a:buFont typeface="Noto Sans Symbols"/>
              <a:buNone/>
            </a:pPr>
            <a:r>
              <a:rPr b="0" i="0" lang="en-US" sz="2400" u="none">
                <a:solidFill>
                  <a:schemeClr val="dk1"/>
                </a:solidFill>
                <a:latin typeface="Arial"/>
                <a:ea typeface="Arial"/>
                <a:cs typeface="Arial"/>
                <a:sym typeface="Arial"/>
              </a:rPr>
              <a:t>   -- Entry point where the program starts</a:t>
            </a:r>
          </a:p>
          <a:p>
            <a:pPr indent="-342900" lvl="0" marL="342900" marR="0" rtl="0" algn="l">
              <a:lnSpc>
                <a:spcPct val="100000"/>
              </a:lnSpc>
              <a:spcBef>
                <a:spcPts val="480"/>
              </a:spcBef>
              <a:spcAft>
                <a:spcPts val="0"/>
              </a:spcAft>
              <a:buClr>
                <a:srgbClr val="835E01"/>
              </a:buClr>
              <a:buSzPct val="25000"/>
              <a:buFont typeface="Noto Sans Symbols"/>
              <a:buNone/>
            </a:pPr>
            <a:r>
              <a:rPr b="0" i="0" lang="en-US" sz="2400" u="none">
                <a:solidFill>
                  <a:schemeClr val="dk1"/>
                </a:solidFill>
                <a:latin typeface="Arial"/>
                <a:ea typeface="Arial"/>
                <a:cs typeface="Arial"/>
                <a:sym typeface="Arial"/>
              </a:rPr>
              <a:t>5:  Method </a:t>
            </a:r>
            <a:r>
              <a:rPr b="0" i="0" lang="en-US" sz="2400" u="none">
                <a:solidFill>
                  <a:srgbClr val="0033CC"/>
                </a:solidFill>
                <a:latin typeface="Consolas"/>
                <a:ea typeface="Consolas"/>
                <a:cs typeface="Consolas"/>
                <a:sym typeface="Consolas"/>
              </a:rPr>
              <a:t>System.out.println</a:t>
            </a:r>
            <a:r>
              <a:rPr b="0" i="0" lang="en-US" sz="2400" u="none">
                <a:solidFill>
                  <a:schemeClr val="dk1"/>
                </a:solidFill>
                <a:latin typeface="Arial"/>
                <a:ea typeface="Arial"/>
                <a:cs typeface="Arial"/>
                <a:sym typeface="Arial"/>
              </a:rPr>
              <a:t> outputs ‘Hello, World!’</a:t>
            </a:r>
          </a:p>
          <a:p>
            <a:pPr indent="-342900" lvl="0" marL="342900" marR="0" rtl="0" algn="l">
              <a:lnSpc>
                <a:spcPct val="100000"/>
              </a:lnSpc>
              <a:spcBef>
                <a:spcPts val="480"/>
              </a:spcBef>
              <a:spcAft>
                <a:spcPts val="0"/>
              </a:spcAft>
              <a:buClr>
                <a:srgbClr val="835E01"/>
              </a:buClr>
              <a:buSzPct val="25000"/>
              <a:buFont typeface="Noto Sans Symbols"/>
              <a:buNone/>
            </a:pPr>
            <a:r>
              <a:rPr b="0" i="0" lang="en-US" sz="2400" u="none">
                <a:solidFill>
                  <a:schemeClr val="dk1"/>
                </a:solidFill>
                <a:latin typeface="Arial"/>
                <a:ea typeface="Arial"/>
                <a:cs typeface="Arial"/>
                <a:sym typeface="Arial"/>
              </a:rPr>
              <a:t>   -- A statement must end with a semicolon (</a:t>
            </a:r>
            <a:r>
              <a:rPr b="0" i="0" lang="en-US" sz="2400" u="none">
                <a:solidFill>
                  <a:srgbClr val="0033CC"/>
                </a:solidFill>
                <a:latin typeface="Consolas"/>
                <a:ea typeface="Consolas"/>
                <a:cs typeface="Consolas"/>
                <a:sym typeface="Consolas"/>
              </a:rPr>
              <a:t>;</a:t>
            </a:r>
            <a:r>
              <a:rPr b="0" i="0" lang="en-US" sz="2400" u="none">
                <a:solidFill>
                  <a:schemeClr val="dk1"/>
                </a:solidFill>
                <a:latin typeface="Arial"/>
                <a:ea typeface="Arial"/>
                <a:cs typeface="Arial"/>
                <a:sym typeface="Arial"/>
              </a:rPr>
              <a:t>)</a:t>
            </a:r>
          </a:p>
        </p:txBody>
      </p:sp>
      <p:sp>
        <p:nvSpPr>
          <p:cNvPr id="275" name="Shape 275"/>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pic>
        <p:nvPicPr>
          <p:cNvPr id="276" name="Shape 276"/>
          <p:cNvPicPr preferRelativeResize="0"/>
          <p:nvPr/>
        </p:nvPicPr>
        <p:blipFill rotWithShape="1">
          <a:blip r:embed="rId3">
            <a:alphaModFix/>
          </a:blip>
          <a:srcRect b="0" l="0" r="0" t="0"/>
          <a:stretch/>
        </p:blipFill>
        <p:spPr>
          <a:xfrm>
            <a:off x="381000" y="1066800"/>
            <a:ext cx="6400799" cy="2190750"/>
          </a:xfrm>
          <a:prstGeom prst="rect">
            <a:avLst/>
          </a:prstGeom>
          <a:noFill/>
          <a:ln>
            <a:noFill/>
          </a:ln>
        </p:spPr>
      </p:pic>
      <p:sp>
        <p:nvSpPr>
          <p:cNvPr id="277" name="Shape 277"/>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pic>
        <p:nvPicPr>
          <p:cNvPr id="278" name="Shape 278"/>
          <p:cNvPicPr preferRelativeResize="0"/>
          <p:nvPr/>
        </p:nvPicPr>
        <p:blipFill rotWithShape="1">
          <a:blip r:embed="rId4">
            <a:alphaModFix/>
          </a:blip>
          <a:srcRect b="0" l="0" r="0" t="0"/>
          <a:stretch/>
        </p:blipFill>
        <p:spPr>
          <a:xfrm>
            <a:off x="7010400" y="1066800"/>
            <a:ext cx="1439862" cy="2157411"/>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Syntax 1.1: The Java Program</a:t>
            </a:r>
          </a:p>
        </p:txBody>
      </p:sp>
      <p:sp>
        <p:nvSpPr>
          <p:cNvPr id="284" name="Shape 284"/>
          <p:cNvSpPr txBox="1"/>
          <p:nvPr>
            <p:ph idx="1" type="body"/>
          </p:nvPr>
        </p:nvSpPr>
        <p:spPr>
          <a:xfrm>
            <a:off x="381000" y="1143000"/>
            <a:ext cx="8458200" cy="7620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Every application has the same basic layout</a:t>
            </a:r>
          </a:p>
          <a:p>
            <a:pPr indent="-285750" lvl="1" marL="742950" marR="0" rtl="0" algn="l">
              <a:lnSpc>
                <a:spcPct val="100000"/>
              </a:lnSpc>
              <a:spcBef>
                <a:spcPts val="56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Add your ‘code’ inside the </a:t>
            </a:r>
            <a:r>
              <a:rPr b="0" i="0" lang="en-US" sz="2800" u="none" cap="none" strike="noStrike">
                <a:solidFill>
                  <a:srgbClr val="0033CC"/>
                </a:solidFill>
                <a:latin typeface="Consolas"/>
                <a:ea typeface="Consolas"/>
                <a:cs typeface="Consolas"/>
                <a:sym typeface="Consolas"/>
              </a:rPr>
              <a:t>main</a:t>
            </a:r>
            <a:r>
              <a:rPr b="0" i="0" lang="en-US" sz="2800" u="none" cap="none" strike="noStrike">
                <a:solidFill>
                  <a:schemeClr val="dk1"/>
                </a:solidFill>
                <a:latin typeface="Arial"/>
                <a:ea typeface="Arial"/>
                <a:cs typeface="Arial"/>
                <a:sym typeface="Arial"/>
              </a:rPr>
              <a:t> method</a:t>
            </a:r>
          </a:p>
        </p:txBody>
      </p:sp>
      <p:sp>
        <p:nvSpPr>
          <p:cNvPr id="285" name="Shape 285"/>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pic>
        <p:nvPicPr>
          <p:cNvPr id="286" name="Shape 286"/>
          <p:cNvPicPr preferRelativeResize="0"/>
          <p:nvPr/>
        </p:nvPicPr>
        <p:blipFill rotWithShape="1">
          <a:blip r:embed="rId3">
            <a:alphaModFix/>
          </a:blip>
          <a:srcRect b="0" l="0" r="0" t="0"/>
          <a:stretch/>
        </p:blipFill>
        <p:spPr>
          <a:xfrm>
            <a:off x="266700" y="2362200"/>
            <a:ext cx="8534399" cy="3276600"/>
          </a:xfrm>
          <a:prstGeom prst="rect">
            <a:avLst/>
          </a:prstGeom>
          <a:noFill/>
          <a:ln>
            <a:noFill/>
          </a:ln>
        </p:spPr>
      </p:pic>
      <p:sp>
        <p:nvSpPr>
          <p:cNvPr id="287" name="Shape 287"/>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Calling Java Library methods</a:t>
            </a:r>
          </a:p>
        </p:txBody>
      </p:sp>
      <p:sp>
        <p:nvSpPr>
          <p:cNvPr id="293" name="Shape 293"/>
          <p:cNvSpPr txBox="1"/>
          <p:nvPr>
            <p:ph idx="1" type="body"/>
          </p:nvPr>
        </p:nvSpPr>
        <p:spPr>
          <a:xfrm>
            <a:off x="381000" y="1600200"/>
            <a:ext cx="8458200" cy="2895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Line 5 shows how to ‘call’ a ‘method’ from the Java API:  </a:t>
            </a:r>
            <a:r>
              <a:rPr b="0" i="0" lang="en-US" sz="3200" u="none">
                <a:solidFill>
                  <a:srgbClr val="3366FF"/>
                </a:solidFill>
                <a:latin typeface="Consolas"/>
                <a:ea typeface="Consolas"/>
                <a:cs typeface="Consolas"/>
                <a:sym typeface="Consolas"/>
              </a:rPr>
              <a:t>System.out.println</a:t>
            </a:r>
          </a:p>
          <a:p>
            <a:pPr indent="-285750" lvl="1" marL="742950" marR="0" rtl="0" algn="l">
              <a:lnSpc>
                <a:spcPct val="100000"/>
              </a:lnSpc>
              <a:spcBef>
                <a:spcPts val="40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Code that somebody else wrote for you!</a:t>
            </a:r>
          </a:p>
          <a:p>
            <a:pPr indent="-285750" lvl="1" marL="742950" marR="0" rtl="0" algn="l">
              <a:lnSpc>
                <a:spcPct val="100000"/>
              </a:lnSpc>
              <a:spcBef>
                <a:spcPts val="40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Notice the dots (periods)</a:t>
            </a:r>
          </a:p>
          <a:p>
            <a:pPr indent="-285750" lvl="1" marL="742950" marR="0" rtl="0" algn="l">
              <a:lnSpc>
                <a:spcPct val="100000"/>
              </a:lnSpc>
              <a:spcBef>
                <a:spcPts val="40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Parenthesis surround the arguments that you ‘pass’ to a method</a:t>
            </a:r>
          </a:p>
          <a:p>
            <a:pPr indent="-285750" lvl="1" marL="742950" marR="0" rtl="0" algn="l">
              <a:lnSpc>
                <a:spcPct val="100000"/>
              </a:lnSpc>
              <a:spcBef>
                <a:spcPts val="40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We are passing a String “Hello World”</a:t>
            </a:r>
          </a:p>
          <a:p>
            <a:pPr indent="-228600" lvl="2" marL="1143000" marR="0" rtl="0" algn="l">
              <a:lnSpc>
                <a:spcPct val="100000"/>
              </a:lnSpc>
              <a:spcBef>
                <a:spcPts val="40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Note the double quotes which denote a String inside</a:t>
            </a:r>
          </a:p>
          <a:p>
            <a:pPr indent="-285750" lvl="1" marL="742950" marR="0" rtl="0" algn="l">
              <a:lnSpc>
                <a:spcPct val="100000"/>
              </a:lnSpc>
              <a:spcBef>
                <a:spcPts val="40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You can also print numerical values</a:t>
            </a:r>
          </a:p>
          <a:p>
            <a:pPr indent="-228600" lvl="2" marL="1143000" marR="0" rtl="0" algn="l">
              <a:lnSpc>
                <a:spcPct val="100000"/>
              </a:lnSpc>
              <a:spcBef>
                <a:spcPts val="400"/>
              </a:spcBef>
              <a:spcAft>
                <a:spcPts val="0"/>
              </a:spcAft>
              <a:buClr>
                <a:schemeClr val="dk1"/>
              </a:buClr>
              <a:buSzPct val="100000"/>
              <a:buFont typeface="Consolas"/>
              <a:buChar char="•"/>
            </a:pPr>
            <a:r>
              <a:rPr b="0" i="0" lang="en-US" sz="2400" u="none" cap="none" strike="noStrike">
                <a:solidFill>
                  <a:schemeClr val="dk1"/>
                </a:solidFill>
                <a:latin typeface="Consolas"/>
                <a:ea typeface="Consolas"/>
                <a:cs typeface="Consolas"/>
                <a:sym typeface="Consolas"/>
              </a:rPr>
              <a:t>System.out.println(3 + 4);</a:t>
            </a:r>
          </a:p>
        </p:txBody>
      </p:sp>
      <p:sp>
        <p:nvSpPr>
          <p:cNvPr id="294" name="Shape 294"/>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pic>
        <p:nvPicPr>
          <p:cNvPr id="295" name="Shape 295"/>
          <p:cNvPicPr preferRelativeResize="0"/>
          <p:nvPr/>
        </p:nvPicPr>
        <p:blipFill rotWithShape="1">
          <a:blip r:embed="rId3">
            <a:alphaModFix/>
          </a:blip>
          <a:srcRect b="30418" l="0" r="0" t="55220"/>
          <a:stretch/>
        </p:blipFill>
        <p:spPr>
          <a:xfrm>
            <a:off x="381000" y="1209675"/>
            <a:ext cx="7680325" cy="377824"/>
          </a:xfrm>
          <a:prstGeom prst="rect">
            <a:avLst/>
          </a:prstGeom>
          <a:noFill/>
          <a:ln>
            <a:noFill/>
          </a:ln>
        </p:spPr>
      </p:pic>
      <p:pic>
        <p:nvPicPr>
          <p:cNvPr id="296" name="Shape 296"/>
          <p:cNvPicPr preferRelativeResize="0"/>
          <p:nvPr/>
        </p:nvPicPr>
        <p:blipFill rotWithShape="1">
          <a:blip r:embed="rId3">
            <a:alphaModFix/>
          </a:blip>
          <a:srcRect b="30419" l="60516" r="0" t="52184"/>
          <a:stretch/>
        </p:blipFill>
        <p:spPr>
          <a:xfrm>
            <a:off x="5334000" y="4038600"/>
            <a:ext cx="3032124" cy="457200"/>
          </a:xfrm>
          <a:prstGeom prst="rect">
            <a:avLst/>
          </a:prstGeom>
          <a:noFill/>
          <a:ln>
            <a:noFill/>
          </a:ln>
        </p:spPr>
      </p:pic>
      <p:sp>
        <p:nvSpPr>
          <p:cNvPr id="297" name="Shape 297"/>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nvSpPr>
        <p:spPr>
          <a:xfrm>
            <a:off x="5867400" y="2362200"/>
            <a:ext cx="2438399" cy="914400"/>
          </a:xfrm>
          <a:prstGeom prst="rect">
            <a:avLst/>
          </a:prstGeom>
          <a:solidFill>
            <a:srgbClr val="FFF1CE"/>
          </a:solid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Consolas"/>
              <a:buNone/>
            </a:pPr>
            <a:r>
              <a:rPr b="1" i="0" lang="en-US" sz="2400" u="none">
                <a:solidFill>
                  <a:schemeClr val="dk1"/>
                </a:solidFill>
                <a:latin typeface="Consolas"/>
                <a:ea typeface="Consolas"/>
                <a:cs typeface="Consolas"/>
                <a:sym typeface="Consolas"/>
              </a:rPr>
              <a:t>Hello</a:t>
            </a:r>
          </a:p>
          <a:p>
            <a:pPr indent="0" lvl="0" marL="0" marR="0" rtl="0" algn="l">
              <a:lnSpc>
                <a:spcPct val="100000"/>
              </a:lnSpc>
              <a:spcBef>
                <a:spcPts val="0"/>
              </a:spcBef>
              <a:spcAft>
                <a:spcPts val="0"/>
              </a:spcAft>
              <a:buNone/>
            </a:pPr>
            <a:r>
              <a:t/>
            </a:r>
            <a:endParaRPr b="1" i="0" sz="2400" u="none">
              <a:solidFill>
                <a:schemeClr val="dk1"/>
              </a:solidFill>
              <a:latin typeface="Consolas"/>
              <a:ea typeface="Consolas"/>
              <a:cs typeface="Consolas"/>
              <a:sym typeface="Consolas"/>
            </a:endParaRPr>
          </a:p>
        </p:txBody>
      </p:sp>
      <p:sp>
        <p:nvSpPr>
          <p:cNvPr id="303" name="Shape 303"/>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Getting to know </a:t>
            </a:r>
            <a:r>
              <a:rPr b="0" i="0" lang="en-US" sz="4000" u="none" cap="none" strike="noStrike">
                <a:solidFill>
                  <a:srgbClr val="0033CC"/>
                </a:solidFill>
                <a:latin typeface="Consolas"/>
                <a:ea typeface="Consolas"/>
                <a:cs typeface="Consolas"/>
                <a:sym typeface="Consolas"/>
              </a:rPr>
              <a:t>println</a:t>
            </a:r>
          </a:p>
        </p:txBody>
      </p:sp>
      <p:sp>
        <p:nvSpPr>
          <p:cNvPr id="304" name="Shape 304"/>
          <p:cNvSpPr txBox="1"/>
          <p:nvPr>
            <p:ph idx="1" type="body"/>
          </p:nvPr>
        </p:nvSpPr>
        <p:spPr>
          <a:xfrm>
            <a:off x="381000" y="1143000"/>
            <a:ext cx="8458200" cy="7620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The </a:t>
            </a:r>
            <a:r>
              <a:rPr b="0" i="0" lang="en-US" sz="3200" u="none">
                <a:solidFill>
                  <a:srgbClr val="0033CC"/>
                </a:solidFill>
                <a:latin typeface="Consolas"/>
                <a:ea typeface="Consolas"/>
                <a:cs typeface="Consolas"/>
                <a:sym typeface="Consolas"/>
              </a:rPr>
              <a:t>println</a:t>
            </a:r>
            <a:r>
              <a:rPr b="0" i="0" lang="en-US" sz="3200" u="none">
                <a:solidFill>
                  <a:schemeClr val="dk1"/>
                </a:solidFill>
                <a:latin typeface="Arial"/>
                <a:ea typeface="Arial"/>
                <a:cs typeface="Arial"/>
                <a:sym typeface="Arial"/>
              </a:rPr>
              <a:t> method prints a string or a number and then starts a new line.  </a:t>
            </a:r>
          </a:p>
        </p:txBody>
      </p:sp>
      <p:sp>
        <p:nvSpPr>
          <p:cNvPr id="305" name="Shape 305"/>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306" name="Shape 306"/>
          <p:cNvSpPr txBox="1"/>
          <p:nvPr/>
        </p:nvSpPr>
        <p:spPr>
          <a:xfrm>
            <a:off x="609600" y="2362200"/>
            <a:ext cx="5105399" cy="1827211"/>
          </a:xfrm>
          <a:prstGeom prst="rect">
            <a:avLst/>
          </a:prstGeom>
          <a:noFill/>
          <a:ln>
            <a:noFill/>
          </a:ln>
        </p:spPr>
        <p:txBody>
          <a:bodyPr anchorCtr="0" anchor="t" bIns="45700" lIns="91425" rIns="91425" tIns="45700">
            <a:noAutofit/>
          </a:bodyPr>
          <a:lstStyle/>
          <a:p>
            <a:pPr indent="0" lvl="2" marL="0" marR="0" rtl="0" algn="l">
              <a:lnSpc>
                <a:spcPct val="100000"/>
              </a:lnSpc>
              <a:spcBef>
                <a:spcPts val="0"/>
              </a:spcBef>
              <a:spcAft>
                <a:spcPts val="0"/>
              </a:spcAft>
              <a:buClr>
                <a:schemeClr val="dk1"/>
              </a:buClr>
              <a:buSzPct val="25000"/>
              <a:buFont typeface="Consolas"/>
              <a:buNone/>
            </a:pPr>
            <a:r>
              <a:rPr b="0" i="0" lang="en-US" sz="2400" u="none" cap="none" strike="noStrike">
                <a:solidFill>
                  <a:schemeClr val="dk1"/>
                </a:solidFill>
                <a:latin typeface="Consolas"/>
                <a:ea typeface="Consolas"/>
                <a:cs typeface="Consolas"/>
                <a:sym typeface="Consolas"/>
              </a:rPr>
              <a:t>System.out.</a:t>
            </a:r>
            <a:r>
              <a:rPr b="0" i="0" lang="en-US" sz="2400" u="none" cap="none" strike="noStrike">
                <a:solidFill>
                  <a:srgbClr val="0033CC"/>
                </a:solidFill>
                <a:latin typeface="Consolas"/>
                <a:ea typeface="Consolas"/>
                <a:cs typeface="Consolas"/>
                <a:sym typeface="Consolas"/>
              </a:rPr>
              <a:t>println</a:t>
            </a:r>
            <a:r>
              <a:rPr b="0" i="0" lang="en-US" sz="2400" u="none" cap="none" strike="noStrike">
                <a:solidFill>
                  <a:schemeClr val="dk1"/>
                </a:solidFill>
                <a:latin typeface="Consolas"/>
                <a:ea typeface="Consolas"/>
                <a:cs typeface="Consolas"/>
                <a:sym typeface="Consolas"/>
              </a:rPr>
              <a:t>("Hello");</a:t>
            </a:r>
          </a:p>
          <a:p>
            <a:pPr indent="0" lvl="2" marL="0" marR="0" rtl="0" algn="l">
              <a:lnSpc>
                <a:spcPct val="100000"/>
              </a:lnSpc>
              <a:spcBef>
                <a:spcPts val="0"/>
              </a:spcBef>
              <a:spcAft>
                <a:spcPts val="0"/>
              </a:spcAft>
              <a:buClr>
                <a:schemeClr val="dk1"/>
              </a:buClr>
              <a:buSzPct val="25000"/>
              <a:buFont typeface="Consolas"/>
              <a:buNone/>
            </a:pPr>
            <a:r>
              <a:rPr b="0" i="0" lang="en-US" sz="2400" u="none" cap="none" strike="noStrike">
                <a:solidFill>
                  <a:schemeClr val="dk1"/>
                </a:solidFill>
                <a:latin typeface="Consolas"/>
                <a:ea typeface="Consolas"/>
                <a:cs typeface="Consolas"/>
                <a:sym typeface="Consolas"/>
              </a:rPr>
              <a:t>System.out.</a:t>
            </a:r>
            <a:r>
              <a:rPr b="0" i="0" lang="en-US" sz="2400" u="none" cap="none" strike="noStrike">
                <a:solidFill>
                  <a:srgbClr val="0033CC"/>
                </a:solidFill>
                <a:latin typeface="Consolas"/>
                <a:ea typeface="Consolas"/>
                <a:cs typeface="Consolas"/>
                <a:sym typeface="Consolas"/>
              </a:rPr>
              <a:t>println</a:t>
            </a:r>
            <a:r>
              <a:rPr b="0" i="0" lang="en-US" sz="2400" u="none" cap="none" strike="noStrike">
                <a:solidFill>
                  <a:schemeClr val="dk1"/>
                </a:solidFill>
                <a:latin typeface="Consolas"/>
                <a:ea typeface="Consolas"/>
                <a:cs typeface="Consolas"/>
                <a:sym typeface="Consolas"/>
              </a:rPr>
              <a:t>("World!”);</a:t>
            </a:r>
          </a:p>
          <a:p>
            <a:pPr indent="0" lvl="2"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Consolas"/>
              <a:ea typeface="Consolas"/>
              <a:cs typeface="Consolas"/>
              <a:sym typeface="Consolas"/>
            </a:endParaRPr>
          </a:p>
          <a:p>
            <a:pPr indent="0" lvl="2"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7" name="Shape 307"/>
          <p:cNvSpPr txBox="1"/>
          <p:nvPr/>
        </p:nvSpPr>
        <p:spPr>
          <a:xfrm>
            <a:off x="5867400" y="2362200"/>
            <a:ext cx="2438399" cy="914400"/>
          </a:xfrm>
          <a:prstGeom prst="rect">
            <a:avLst/>
          </a:prstGeom>
          <a:solidFill>
            <a:srgbClr val="FFF1CE"/>
          </a:solid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Consolas"/>
              <a:buNone/>
            </a:pPr>
            <a:r>
              <a:rPr b="1" i="0" lang="en-US" sz="2400" u="none">
                <a:solidFill>
                  <a:schemeClr val="dk1"/>
                </a:solidFill>
                <a:latin typeface="Consolas"/>
                <a:ea typeface="Consolas"/>
                <a:cs typeface="Consolas"/>
                <a:sym typeface="Consolas"/>
              </a:rPr>
              <a:t>Hello</a:t>
            </a:r>
          </a:p>
          <a:p>
            <a:pPr indent="-342900" lvl="0" marL="342900" marR="0" rtl="0" algn="l">
              <a:lnSpc>
                <a:spcPct val="100000"/>
              </a:lnSpc>
              <a:spcBef>
                <a:spcPts val="0"/>
              </a:spcBef>
              <a:spcAft>
                <a:spcPts val="0"/>
              </a:spcAft>
              <a:buClr>
                <a:schemeClr val="dk1"/>
              </a:buClr>
              <a:buSzPct val="25000"/>
              <a:buFont typeface="Consolas"/>
              <a:buNone/>
            </a:pPr>
            <a:r>
              <a:rPr b="1" i="0" lang="en-US" sz="2400" u="none">
                <a:solidFill>
                  <a:schemeClr val="dk1"/>
                </a:solidFill>
                <a:latin typeface="Consolas"/>
                <a:ea typeface="Consolas"/>
                <a:cs typeface="Consolas"/>
                <a:sym typeface="Consolas"/>
              </a:rPr>
              <a:t>World!</a:t>
            </a:r>
          </a:p>
          <a:p>
            <a:pPr indent="0" lvl="0" marL="0" marR="0" rtl="0" algn="l">
              <a:lnSpc>
                <a:spcPct val="100000"/>
              </a:lnSpc>
              <a:spcBef>
                <a:spcPts val="0"/>
              </a:spcBef>
              <a:spcAft>
                <a:spcPts val="0"/>
              </a:spcAft>
              <a:buNone/>
            </a:pPr>
            <a:r>
              <a:t/>
            </a:r>
            <a:endParaRPr b="1" i="0" sz="2400" u="none">
              <a:solidFill>
                <a:schemeClr val="dk1"/>
              </a:solidFill>
              <a:latin typeface="Consolas"/>
              <a:ea typeface="Consolas"/>
              <a:cs typeface="Consolas"/>
              <a:sym typeface="Consolas"/>
            </a:endParaRPr>
          </a:p>
        </p:txBody>
      </p:sp>
      <p:sp>
        <p:nvSpPr>
          <p:cNvPr id="308" name="Shape 308"/>
          <p:cNvSpPr txBox="1"/>
          <p:nvPr/>
        </p:nvSpPr>
        <p:spPr>
          <a:xfrm>
            <a:off x="381000" y="3429000"/>
            <a:ext cx="8458200" cy="11430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60000"/>
              <a:buFont typeface="Noto Sans Symbols"/>
              <a:buChar char="❑"/>
            </a:pPr>
            <a:r>
              <a:rPr b="0" i="0" lang="en-US" sz="3200" u="none">
                <a:solidFill>
                  <a:srgbClr val="0033CC"/>
                </a:solidFill>
                <a:latin typeface="Consolas"/>
                <a:ea typeface="Consolas"/>
                <a:cs typeface="Consolas"/>
                <a:sym typeface="Consolas"/>
              </a:rPr>
              <a:t>println</a:t>
            </a:r>
            <a:r>
              <a:rPr b="0" i="0" lang="en-US" sz="3200" u="none">
                <a:solidFill>
                  <a:schemeClr val="dk1"/>
                </a:solidFill>
                <a:latin typeface="Arial"/>
                <a:ea typeface="Arial"/>
                <a:cs typeface="Arial"/>
                <a:sym typeface="Arial"/>
              </a:rPr>
              <a:t> has a ‘cousin’ method named </a:t>
            </a:r>
            <a:r>
              <a:rPr b="0" i="0" lang="en-US" sz="3200" u="none">
                <a:solidFill>
                  <a:srgbClr val="0033CC"/>
                </a:solidFill>
                <a:latin typeface="Consolas"/>
                <a:ea typeface="Consolas"/>
                <a:cs typeface="Consolas"/>
                <a:sym typeface="Consolas"/>
              </a:rPr>
              <a:t>print</a:t>
            </a:r>
            <a:r>
              <a:rPr b="0" i="0" lang="en-US" sz="3200" u="none">
                <a:solidFill>
                  <a:schemeClr val="dk1"/>
                </a:solidFill>
                <a:latin typeface="Consolas"/>
                <a:ea typeface="Consolas"/>
                <a:cs typeface="Consolas"/>
                <a:sym typeface="Consolas"/>
              </a:rPr>
              <a:t> </a:t>
            </a:r>
            <a:r>
              <a:rPr b="0" i="0" lang="en-US" sz="3200" u="none">
                <a:solidFill>
                  <a:schemeClr val="dk1"/>
                </a:solidFill>
                <a:latin typeface="Arial"/>
                <a:ea typeface="Arial"/>
                <a:cs typeface="Arial"/>
                <a:sym typeface="Arial"/>
              </a:rPr>
              <a:t>that does not print a new line.  </a:t>
            </a:r>
          </a:p>
        </p:txBody>
      </p:sp>
      <p:sp>
        <p:nvSpPr>
          <p:cNvPr id="309" name="Shape 309"/>
          <p:cNvSpPr txBox="1"/>
          <p:nvPr/>
        </p:nvSpPr>
        <p:spPr>
          <a:xfrm>
            <a:off x="609600" y="4419600"/>
            <a:ext cx="5105399" cy="1827211"/>
          </a:xfrm>
          <a:prstGeom prst="rect">
            <a:avLst/>
          </a:prstGeom>
          <a:noFill/>
          <a:ln>
            <a:noFill/>
          </a:ln>
        </p:spPr>
        <p:txBody>
          <a:bodyPr anchorCtr="0" anchor="t" bIns="45700" lIns="91425" rIns="91425" tIns="45700">
            <a:noAutofit/>
          </a:bodyPr>
          <a:lstStyle/>
          <a:p>
            <a:pPr indent="0" lvl="2" marL="0" marR="0" rtl="0" algn="l">
              <a:lnSpc>
                <a:spcPct val="100000"/>
              </a:lnSpc>
              <a:spcBef>
                <a:spcPts val="0"/>
              </a:spcBef>
              <a:spcAft>
                <a:spcPts val="0"/>
              </a:spcAft>
              <a:buClr>
                <a:schemeClr val="dk1"/>
              </a:buClr>
              <a:buSzPct val="25000"/>
              <a:buFont typeface="Consolas"/>
              <a:buNone/>
            </a:pPr>
            <a:r>
              <a:rPr b="0" i="0" lang="en-US" sz="2400" u="none" cap="none" strike="noStrike">
                <a:solidFill>
                  <a:schemeClr val="dk1"/>
                </a:solidFill>
                <a:latin typeface="Consolas"/>
                <a:ea typeface="Consolas"/>
                <a:cs typeface="Consolas"/>
                <a:sym typeface="Consolas"/>
              </a:rPr>
              <a:t>System.out.</a:t>
            </a:r>
            <a:r>
              <a:rPr b="0" i="0" lang="en-US" sz="2400" u="none" cap="none" strike="noStrike">
                <a:solidFill>
                  <a:srgbClr val="0033CC"/>
                </a:solidFill>
                <a:latin typeface="Consolas"/>
                <a:ea typeface="Consolas"/>
                <a:cs typeface="Consolas"/>
                <a:sym typeface="Consolas"/>
              </a:rPr>
              <a:t>print</a:t>
            </a:r>
            <a:r>
              <a:rPr b="0" i="0" lang="en-US" sz="2400" u="none" cap="none" strike="noStrike">
                <a:solidFill>
                  <a:schemeClr val="dk1"/>
                </a:solidFill>
                <a:latin typeface="Consolas"/>
                <a:ea typeface="Consolas"/>
                <a:cs typeface="Consolas"/>
                <a:sym typeface="Consolas"/>
              </a:rPr>
              <a:t>(</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chemeClr val="dk1"/>
                </a:solidFill>
                <a:latin typeface="Consolas"/>
                <a:ea typeface="Consolas"/>
                <a:cs typeface="Consolas"/>
                <a:sym typeface="Consolas"/>
              </a:rPr>
              <a:t>00");</a:t>
            </a:r>
          </a:p>
          <a:p>
            <a:pPr indent="0" lvl="2" marL="0" marR="0" rtl="0" algn="l">
              <a:lnSpc>
                <a:spcPct val="100000"/>
              </a:lnSpc>
              <a:spcBef>
                <a:spcPts val="0"/>
              </a:spcBef>
              <a:spcAft>
                <a:spcPts val="0"/>
              </a:spcAft>
              <a:buClr>
                <a:schemeClr val="dk1"/>
              </a:buClr>
              <a:buSzPct val="25000"/>
              <a:buFont typeface="Consolas"/>
              <a:buNone/>
            </a:pPr>
            <a:r>
              <a:rPr b="0" i="0" lang="en-US" sz="2400" u="none" cap="none" strike="noStrike">
                <a:solidFill>
                  <a:schemeClr val="dk1"/>
                </a:solidFill>
                <a:latin typeface="Consolas"/>
                <a:ea typeface="Consolas"/>
                <a:cs typeface="Consolas"/>
                <a:sym typeface="Consolas"/>
              </a:rPr>
              <a:t>System.out.</a:t>
            </a:r>
            <a:r>
              <a:rPr b="0" i="0" lang="en-US" sz="2400" u="none" cap="none" strike="noStrike">
                <a:solidFill>
                  <a:srgbClr val="0033CC"/>
                </a:solidFill>
                <a:latin typeface="Consolas"/>
                <a:ea typeface="Consolas"/>
                <a:cs typeface="Consolas"/>
                <a:sym typeface="Consolas"/>
              </a:rPr>
              <a:t>println</a:t>
            </a:r>
            <a:r>
              <a:rPr b="0" i="0" lang="en-US" sz="2400" u="none" cap="none" strike="noStrike">
                <a:solidFill>
                  <a:schemeClr val="dk1"/>
                </a:solidFill>
                <a:latin typeface="Consolas"/>
                <a:ea typeface="Consolas"/>
                <a:cs typeface="Consolas"/>
                <a:sym typeface="Consolas"/>
              </a:rPr>
              <a:t>(3+4);</a:t>
            </a:r>
          </a:p>
          <a:p>
            <a:pPr indent="0" lvl="2"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Consolas"/>
              <a:ea typeface="Consolas"/>
              <a:cs typeface="Consolas"/>
              <a:sym typeface="Consolas"/>
            </a:endParaRPr>
          </a:p>
          <a:p>
            <a:pPr indent="0" lvl="2"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10" name="Shape 310"/>
          <p:cNvSpPr txBox="1"/>
          <p:nvPr/>
        </p:nvSpPr>
        <p:spPr>
          <a:xfrm>
            <a:off x="5867400" y="4419600"/>
            <a:ext cx="2438399" cy="914400"/>
          </a:xfrm>
          <a:prstGeom prst="rect">
            <a:avLst/>
          </a:prstGeom>
          <a:solidFill>
            <a:srgbClr val="FFF1CE"/>
          </a:solid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Consolas"/>
              <a:buNone/>
            </a:pPr>
            <a:r>
              <a:rPr b="1" i="0" lang="en-US" sz="2400" u="none">
                <a:solidFill>
                  <a:schemeClr val="dk1"/>
                </a:solidFill>
                <a:latin typeface="Consolas"/>
                <a:ea typeface="Consolas"/>
                <a:cs typeface="Consolas"/>
                <a:sym typeface="Consolas"/>
              </a:rPr>
              <a:t>00</a:t>
            </a:r>
          </a:p>
          <a:p>
            <a:pPr indent="0" lvl="0" marL="0" marR="0" rtl="0" algn="l">
              <a:lnSpc>
                <a:spcPct val="100000"/>
              </a:lnSpc>
              <a:spcBef>
                <a:spcPts val="0"/>
              </a:spcBef>
              <a:spcAft>
                <a:spcPts val="0"/>
              </a:spcAft>
              <a:buNone/>
            </a:pPr>
            <a:r>
              <a:t/>
            </a:r>
            <a:endParaRPr b="1" i="0" sz="2400" u="none">
              <a:solidFill>
                <a:schemeClr val="dk1"/>
              </a:solidFill>
              <a:latin typeface="Consolas"/>
              <a:ea typeface="Consolas"/>
              <a:cs typeface="Consolas"/>
              <a:sym typeface="Consolas"/>
            </a:endParaRPr>
          </a:p>
        </p:txBody>
      </p:sp>
      <p:sp>
        <p:nvSpPr>
          <p:cNvPr id="311" name="Shape 311"/>
          <p:cNvSpPr txBox="1"/>
          <p:nvPr/>
        </p:nvSpPr>
        <p:spPr>
          <a:xfrm>
            <a:off x="5867400" y="4419600"/>
            <a:ext cx="2438399" cy="914400"/>
          </a:xfrm>
          <a:prstGeom prst="rect">
            <a:avLst/>
          </a:prstGeom>
          <a:solidFill>
            <a:srgbClr val="FFF1CE"/>
          </a:solid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Consolas"/>
              <a:buNone/>
            </a:pPr>
            <a:r>
              <a:rPr b="1" i="0" lang="en-US" sz="2400" u="none">
                <a:solidFill>
                  <a:schemeClr val="dk1"/>
                </a:solidFill>
                <a:latin typeface="Consolas"/>
                <a:ea typeface="Consolas"/>
                <a:cs typeface="Consolas"/>
                <a:sym typeface="Consolas"/>
              </a:rPr>
              <a:t>007</a:t>
            </a:r>
          </a:p>
          <a:p>
            <a:pPr indent="0" lvl="0" marL="0" marR="0" rtl="0" algn="l">
              <a:lnSpc>
                <a:spcPct val="100000"/>
              </a:lnSpc>
              <a:spcBef>
                <a:spcPts val="0"/>
              </a:spcBef>
              <a:spcAft>
                <a:spcPts val="0"/>
              </a:spcAft>
              <a:buNone/>
            </a:pPr>
            <a:r>
              <a:t/>
            </a:r>
            <a:endParaRPr b="1" i="0" sz="2400" u="none">
              <a:solidFill>
                <a:schemeClr val="dk1"/>
              </a:solidFill>
              <a:latin typeface="Consolas"/>
              <a:ea typeface="Consolas"/>
              <a:cs typeface="Consolas"/>
              <a:sym typeface="Consolas"/>
            </a:endParaRPr>
          </a:p>
        </p:txBody>
      </p:sp>
      <p:sp>
        <p:nvSpPr>
          <p:cNvPr id="312" name="Shape 312"/>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
        <p:nvSpPr>
          <p:cNvPr id="313" name="Shape 313"/>
          <p:cNvSpPr txBox="1"/>
          <p:nvPr/>
        </p:nvSpPr>
        <p:spPr>
          <a:xfrm>
            <a:off x="2362200" y="5410200"/>
            <a:ext cx="3962399" cy="701674"/>
          </a:xfrm>
          <a:prstGeom prst="rect">
            <a:avLst/>
          </a:prstGeom>
          <a:solidFill>
            <a:srgbClr val="FFDC4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2000" u="none">
                <a:solidFill>
                  <a:schemeClr val="dk1"/>
                </a:solidFill>
                <a:latin typeface="Arial"/>
                <a:ea typeface="Arial"/>
                <a:cs typeface="Arial"/>
                <a:sym typeface="Arial"/>
              </a:rPr>
              <a:t>A method is called by specifying the method and its agruments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3600" u="none" cap="none" strike="noStrike">
                <a:solidFill>
                  <a:srgbClr val="835E01"/>
                </a:solidFill>
                <a:latin typeface="Arial"/>
                <a:ea typeface="Arial"/>
                <a:cs typeface="Arial"/>
                <a:sym typeface="Arial"/>
              </a:rPr>
              <a:t>Common Error 1.1 </a:t>
            </a:r>
          </a:p>
        </p:txBody>
      </p:sp>
      <p:sp>
        <p:nvSpPr>
          <p:cNvPr id="319" name="Shape 319"/>
          <p:cNvSpPr txBox="1"/>
          <p:nvPr/>
        </p:nvSpPr>
        <p:spPr>
          <a:xfrm>
            <a:off x="1600200" y="3505200"/>
            <a:ext cx="4419599" cy="838199"/>
          </a:xfrm>
          <a:prstGeom prst="rect">
            <a:avLst/>
          </a:prstGeom>
          <a:solidFill>
            <a:srgbClr val="D9D9D9"/>
          </a:solid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Consolas"/>
              <a:buNone/>
            </a:pPr>
            <a:r>
              <a:rPr b="0" i="0" lang="en-US" sz="2000" u="none">
                <a:solidFill>
                  <a:schemeClr val="dk1"/>
                </a:solidFill>
                <a:latin typeface="Consolas"/>
                <a:ea typeface="Consolas"/>
                <a:cs typeface="Consolas"/>
                <a:sym typeface="Consolas"/>
              </a:rPr>
              <a:t>System.out.println("Hello")</a:t>
            </a:r>
          </a:p>
          <a:p>
            <a:pPr indent="-342900" lvl="0" marL="342900" marR="0" rtl="0" algn="l">
              <a:lnSpc>
                <a:spcPct val="100000"/>
              </a:lnSpc>
              <a:spcBef>
                <a:spcPts val="0"/>
              </a:spcBef>
              <a:spcAft>
                <a:spcPts val="0"/>
              </a:spcAft>
              <a:buClr>
                <a:schemeClr val="dk1"/>
              </a:buClr>
              <a:buSzPct val="25000"/>
              <a:buFont typeface="Consolas"/>
              <a:buNone/>
            </a:pPr>
            <a:r>
              <a:rPr b="0" i="0" lang="en-US" sz="2000" u="none">
                <a:solidFill>
                  <a:schemeClr val="dk1"/>
                </a:solidFill>
                <a:latin typeface="Consolas"/>
                <a:ea typeface="Consolas"/>
                <a:cs typeface="Consolas"/>
                <a:sym typeface="Consolas"/>
              </a:rPr>
              <a:t>System.out.println("World!");</a:t>
            </a:r>
          </a:p>
        </p:txBody>
      </p:sp>
      <p:pic>
        <p:nvPicPr>
          <p:cNvPr id="320" name="Shape 320"/>
          <p:cNvPicPr preferRelativeResize="0"/>
          <p:nvPr/>
        </p:nvPicPr>
        <p:blipFill rotWithShape="1">
          <a:blip r:embed="rId3">
            <a:alphaModFix/>
          </a:blip>
          <a:srcRect b="0" l="0" r="0" t="0"/>
          <a:stretch/>
        </p:blipFill>
        <p:spPr>
          <a:xfrm>
            <a:off x="6781800" y="381000"/>
            <a:ext cx="1666875" cy="1162049"/>
          </a:xfrm>
          <a:prstGeom prst="rect">
            <a:avLst/>
          </a:prstGeom>
          <a:noFill/>
          <a:ln>
            <a:noFill/>
          </a:ln>
        </p:spPr>
      </p:pic>
      <p:sp>
        <p:nvSpPr>
          <p:cNvPr id="321" name="Shape 321"/>
          <p:cNvSpPr txBox="1"/>
          <p:nvPr>
            <p:ph idx="1" type="body"/>
          </p:nvPr>
        </p:nvSpPr>
        <p:spPr>
          <a:xfrm>
            <a:off x="304800" y="1066800"/>
            <a:ext cx="8610599" cy="13715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Omitting Semicolons</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In Java, every statement must end in a semicolon. Forgetting to type a semicolon is a common error.  It confuses the compiler, because the compiler uses the semicolon to find where one statement ends and the next one starts.  For example, the compiler sees this:</a:t>
            </a:r>
          </a:p>
          <a:p>
            <a:pPr indent="-285750" lvl="1" marL="742950" marR="0" rtl="0" algn="l">
              <a:lnSpc>
                <a:spcPct val="100000"/>
              </a:lnSpc>
              <a:spcBef>
                <a:spcPts val="480"/>
              </a:spcBef>
              <a:spcAft>
                <a:spcPts val="0"/>
              </a:spcAft>
              <a:buClr>
                <a:srgbClr val="835E01"/>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rgbClr val="835E01"/>
              </a:buClr>
              <a:buSzPct val="25000"/>
              <a:buFont typeface="Noto Sans Symbols"/>
              <a:buNone/>
            </a:pPr>
            <a:r>
              <a:t/>
            </a:r>
            <a:endParaRPr b="0" i="0" sz="2400" u="none" cap="none" strike="noStrik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As this: </a:t>
            </a:r>
          </a:p>
          <a:p>
            <a:pPr indent="-285750" lvl="1" marL="742950" marR="0" rtl="0" algn="l">
              <a:lnSpc>
                <a:spcPct val="100000"/>
              </a:lnSpc>
              <a:spcBef>
                <a:spcPts val="480"/>
              </a:spcBef>
              <a:spcAft>
                <a:spcPts val="0"/>
              </a:spcAft>
              <a:buClr>
                <a:srgbClr val="835E01"/>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It doesn’t understand this statement, because it does not expect the word </a:t>
            </a:r>
            <a:r>
              <a:rPr b="0" i="0" lang="en-US" sz="2400" u="none" cap="none" strike="noStrike">
                <a:solidFill>
                  <a:schemeClr val="dk1"/>
                </a:solidFill>
                <a:latin typeface="Consolas"/>
                <a:ea typeface="Consolas"/>
                <a:cs typeface="Consolas"/>
                <a:sym typeface="Consolas"/>
              </a:rPr>
              <a:t>System</a:t>
            </a:r>
            <a:r>
              <a:rPr b="0" i="0" lang="en-US" sz="2400" u="none" cap="none" strike="noStrike">
                <a:solidFill>
                  <a:schemeClr val="dk1"/>
                </a:solidFill>
                <a:latin typeface="Garamond"/>
                <a:ea typeface="Garamond"/>
                <a:cs typeface="Garamond"/>
                <a:sym typeface="Garamond"/>
              </a:rPr>
              <a:t> </a:t>
            </a:r>
            <a:r>
              <a:rPr b="0" i="0" lang="en-US" sz="2400" u="none" cap="none" strike="noStrike">
                <a:solidFill>
                  <a:schemeClr val="dk1"/>
                </a:solidFill>
                <a:latin typeface="Arial"/>
                <a:ea typeface="Arial"/>
                <a:cs typeface="Arial"/>
                <a:sym typeface="Arial"/>
              </a:rPr>
              <a:t>following the closing parenthesis after </a:t>
            </a:r>
            <a:r>
              <a:rPr b="0" i="0" lang="en-US" sz="2400" u="none" cap="none" strike="noStrike">
                <a:solidFill>
                  <a:schemeClr val="dk1"/>
                </a:solidFill>
                <a:latin typeface="Consolas"/>
                <a:ea typeface="Consolas"/>
                <a:cs typeface="Consolas"/>
                <a:sym typeface="Consolas"/>
              </a:rPr>
              <a:t>Hello</a:t>
            </a:r>
            <a:r>
              <a:rPr b="0" i="0" lang="en-US" sz="2400" u="none" cap="none" strike="noStrike">
                <a:solidFill>
                  <a:schemeClr val="dk1"/>
                </a:solidFill>
                <a:latin typeface="Garamond"/>
                <a:ea typeface="Garamond"/>
                <a:cs typeface="Garamond"/>
                <a:sym typeface="Garamond"/>
              </a:rPr>
              <a:t>. </a:t>
            </a:r>
          </a:p>
        </p:txBody>
      </p:sp>
      <p:sp>
        <p:nvSpPr>
          <p:cNvPr id="322" name="Shape 322"/>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323" name="Shape 323"/>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
        <p:nvSpPr>
          <p:cNvPr id="324" name="Shape 324"/>
          <p:cNvSpPr txBox="1"/>
          <p:nvPr/>
        </p:nvSpPr>
        <p:spPr>
          <a:xfrm>
            <a:off x="609600" y="4875212"/>
            <a:ext cx="8153399" cy="419099"/>
          </a:xfrm>
          <a:prstGeom prst="rect">
            <a:avLst/>
          </a:prstGeom>
          <a:solidFill>
            <a:srgbClr val="D9D9D9"/>
          </a:solid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25000"/>
              <a:buFont typeface="Consolas"/>
              <a:buNone/>
            </a:pPr>
            <a:r>
              <a:rPr b="0" i="0" lang="en-US" sz="2000" u="none">
                <a:solidFill>
                  <a:schemeClr val="dk1"/>
                </a:solidFill>
                <a:latin typeface="Consolas"/>
                <a:ea typeface="Consolas"/>
                <a:cs typeface="Consolas"/>
                <a:sym typeface="Consolas"/>
              </a:rPr>
              <a:t>System.out.println("Hello") System.out.println("World!");</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3600" u="none" cap="none" strike="noStrike">
                <a:solidFill>
                  <a:srgbClr val="835E01"/>
                </a:solidFill>
                <a:latin typeface="Arial"/>
                <a:ea typeface="Arial"/>
                <a:cs typeface="Arial"/>
                <a:sym typeface="Arial"/>
              </a:rPr>
              <a:t>1.6 Errors</a:t>
            </a:r>
          </a:p>
        </p:txBody>
      </p:sp>
      <p:sp>
        <p:nvSpPr>
          <p:cNvPr id="330" name="Shape 330"/>
          <p:cNvSpPr txBox="1"/>
          <p:nvPr>
            <p:ph idx="1" type="body"/>
          </p:nvPr>
        </p:nvSpPr>
        <p:spPr>
          <a:xfrm>
            <a:off x="152400" y="1295400"/>
            <a:ext cx="8458200" cy="5105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The Two Categories of Errors:</a:t>
            </a:r>
          </a:p>
          <a:p>
            <a:pPr indent="-285750" lvl="1" marL="742950" marR="0" rtl="0" algn="l">
              <a:lnSpc>
                <a:spcPct val="100000"/>
              </a:lnSpc>
              <a:spcBef>
                <a:spcPts val="560"/>
              </a:spcBef>
              <a:spcAft>
                <a:spcPts val="0"/>
              </a:spcAft>
              <a:buClr>
                <a:srgbClr val="835E01"/>
              </a:buClr>
              <a:buSzPct val="25000"/>
              <a:buFont typeface="Noto Sans Symbols"/>
              <a:buNone/>
            </a:pPr>
            <a:r>
              <a:rPr b="0" i="0" lang="en-US" sz="2800" u="none" cap="none" strike="noStrike">
                <a:solidFill>
                  <a:schemeClr val="dk1"/>
                </a:solidFill>
                <a:latin typeface="Arial"/>
                <a:ea typeface="Arial"/>
                <a:cs typeface="Arial"/>
                <a:sym typeface="Arial"/>
              </a:rPr>
              <a:t>1) Compile-time Errors</a:t>
            </a:r>
          </a:p>
          <a:p>
            <a:pPr indent="-228600" lvl="2" marL="11430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Syntax Errors</a:t>
            </a:r>
          </a:p>
          <a:p>
            <a:pPr indent="-228600" lvl="3" marL="1600200" marR="0" rtl="0" algn="l">
              <a:lnSpc>
                <a:spcPct val="100000"/>
              </a:lnSpc>
              <a:spcBef>
                <a:spcPts val="400"/>
              </a:spcBef>
              <a:spcAft>
                <a:spcPts val="0"/>
              </a:spcAft>
              <a:buClr>
                <a:schemeClr val="dk1"/>
              </a:buClr>
              <a:buSzPct val="100000"/>
              <a:buFont typeface="Arial"/>
              <a:buChar char="–"/>
            </a:pPr>
            <a:r>
              <a:rPr b="0" i="0" lang="en-US" sz="2000" u="none" cap="none" strike="noStrike">
                <a:solidFill>
                  <a:schemeClr val="dk1"/>
                </a:solidFill>
                <a:latin typeface="Arial"/>
                <a:ea typeface="Arial"/>
                <a:cs typeface="Arial"/>
                <a:sym typeface="Arial"/>
              </a:rPr>
              <a:t>Spelling, Capitalization, punctuation</a:t>
            </a:r>
          </a:p>
          <a:p>
            <a:pPr indent="-228600" lvl="3" marL="1600200" marR="0" rtl="0" algn="l">
              <a:lnSpc>
                <a:spcPct val="100000"/>
              </a:lnSpc>
              <a:spcBef>
                <a:spcPts val="400"/>
              </a:spcBef>
              <a:spcAft>
                <a:spcPts val="0"/>
              </a:spcAft>
              <a:buClr>
                <a:schemeClr val="dk1"/>
              </a:buClr>
              <a:buSzPct val="100000"/>
              <a:buFont typeface="Arial"/>
              <a:buChar char="–"/>
            </a:pPr>
            <a:r>
              <a:rPr b="0" i="0" lang="en-US" sz="2000" u="none" cap="none" strike="noStrike">
                <a:solidFill>
                  <a:schemeClr val="dk1"/>
                </a:solidFill>
                <a:latin typeface="Arial"/>
                <a:ea typeface="Arial"/>
                <a:cs typeface="Arial"/>
                <a:sym typeface="Arial"/>
              </a:rPr>
              <a:t>Ordering of statements, matching of braces/parenthesis…</a:t>
            </a:r>
          </a:p>
          <a:p>
            <a:pPr indent="-228600" lvl="2" marL="11430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No </a:t>
            </a:r>
            <a:r>
              <a:rPr b="0" i="0" lang="en-US" sz="2400" u="none" cap="none" strike="noStrike">
                <a:solidFill>
                  <a:schemeClr val="dk1"/>
                </a:solidFill>
                <a:latin typeface="Courier New"/>
                <a:ea typeface="Courier New"/>
                <a:cs typeface="Courier New"/>
                <a:sym typeface="Courier New"/>
              </a:rPr>
              <a:t>.class </a:t>
            </a:r>
            <a:r>
              <a:rPr b="0" i="0" lang="en-US" sz="2400" u="none" cap="none" strike="noStrike">
                <a:solidFill>
                  <a:schemeClr val="dk1"/>
                </a:solidFill>
                <a:latin typeface="Arial"/>
                <a:ea typeface="Arial"/>
                <a:cs typeface="Arial"/>
                <a:sym typeface="Arial"/>
              </a:rPr>
              <a:t>file is generated by the compiler</a:t>
            </a:r>
          </a:p>
          <a:p>
            <a:pPr indent="-228600" lvl="2" marL="11430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Correct first error listed, then compile again</a:t>
            </a:r>
          </a:p>
          <a:p>
            <a:pPr indent="-285750" lvl="1" marL="742950" marR="0" rtl="0" algn="l">
              <a:lnSpc>
                <a:spcPct val="100000"/>
              </a:lnSpc>
              <a:spcBef>
                <a:spcPts val="560"/>
              </a:spcBef>
              <a:spcAft>
                <a:spcPts val="0"/>
              </a:spcAft>
              <a:buClr>
                <a:srgbClr val="835E01"/>
              </a:buClr>
              <a:buSzPct val="25000"/>
              <a:buFont typeface="Noto Sans Symbols"/>
              <a:buNone/>
            </a:pPr>
            <a:r>
              <a:rPr b="0" i="0" lang="en-US" sz="2800" u="none" cap="none" strike="noStrike">
                <a:solidFill>
                  <a:schemeClr val="dk1"/>
                </a:solidFill>
                <a:latin typeface="Arial"/>
                <a:ea typeface="Arial"/>
                <a:cs typeface="Arial"/>
                <a:sym typeface="Arial"/>
              </a:rPr>
              <a:t>2) Run-time Errors</a:t>
            </a:r>
          </a:p>
          <a:p>
            <a:pPr indent="-228600" lvl="2" marL="11430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Logic Errors</a:t>
            </a:r>
          </a:p>
          <a:p>
            <a:pPr indent="-228600" lvl="2" marL="11430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Program runs, but produces unintended results</a:t>
            </a:r>
          </a:p>
          <a:p>
            <a:pPr indent="-228600" lvl="2" marL="11430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Program may ‘crash’</a:t>
            </a:r>
          </a:p>
        </p:txBody>
      </p:sp>
      <p:sp>
        <p:nvSpPr>
          <p:cNvPr id="331" name="Shape 331"/>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pic>
        <p:nvPicPr>
          <p:cNvPr id="332" name="Shape 332"/>
          <p:cNvPicPr preferRelativeResize="0"/>
          <p:nvPr/>
        </p:nvPicPr>
        <p:blipFill rotWithShape="1">
          <a:blip r:embed="rId3">
            <a:alphaModFix/>
          </a:blip>
          <a:srcRect b="0" l="0" r="0" t="0"/>
          <a:stretch/>
        </p:blipFill>
        <p:spPr>
          <a:xfrm>
            <a:off x="6400800" y="609600"/>
            <a:ext cx="2287587" cy="2133599"/>
          </a:xfrm>
          <a:prstGeom prst="rect">
            <a:avLst/>
          </a:prstGeom>
          <a:noFill/>
          <a:ln>
            <a:noFill/>
          </a:ln>
        </p:spPr>
      </p:pic>
      <p:sp>
        <p:nvSpPr>
          <p:cNvPr id="333" name="Shape 333"/>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3600" u="none" cap="none" strike="noStrike">
                <a:solidFill>
                  <a:srgbClr val="835E01"/>
                </a:solidFill>
                <a:latin typeface="Arial"/>
                <a:ea typeface="Arial"/>
                <a:cs typeface="Arial"/>
                <a:sym typeface="Arial"/>
              </a:rPr>
              <a:t>Syntax Errors</a:t>
            </a:r>
          </a:p>
        </p:txBody>
      </p:sp>
      <p:sp>
        <p:nvSpPr>
          <p:cNvPr id="339" name="Shape 339"/>
          <p:cNvSpPr txBox="1"/>
          <p:nvPr>
            <p:ph idx="1" type="body"/>
          </p:nvPr>
        </p:nvSpPr>
        <p:spPr>
          <a:xfrm>
            <a:off x="304800" y="3048000"/>
            <a:ext cx="8534399" cy="2971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What happens if you</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Misspell a word:		</a:t>
            </a:r>
            <a:r>
              <a:rPr b="0" i="0" lang="en-US" sz="2400" u="none" cap="none" strike="noStrike">
                <a:solidFill>
                  <a:schemeClr val="dk1"/>
                </a:solidFill>
                <a:latin typeface="Consolas"/>
                <a:ea typeface="Consolas"/>
                <a:cs typeface="Consolas"/>
                <a:sym typeface="Consolas"/>
              </a:rPr>
              <a:t>System.</a:t>
            </a:r>
            <a:r>
              <a:rPr b="0" i="0" lang="en-US" sz="2400" u="none" cap="none" strike="noStrike">
                <a:solidFill>
                  <a:srgbClr val="0033CC"/>
                </a:solidFill>
                <a:latin typeface="Consolas"/>
                <a:ea typeface="Consolas"/>
                <a:cs typeface="Consolas"/>
                <a:sym typeface="Consolas"/>
              </a:rPr>
              <a:t>ou</a:t>
            </a:r>
            <a:r>
              <a:rPr b="0" i="0" lang="en-US" sz="2400" u="none" cap="none" strike="noStrike">
                <a:solidFill>
                  <a:schemeClr val="dk1"/>
                </a:solidFill>
                <a:latin typeface="Consolas"/>
                <a:ea typeface="Consolas"/>
                <a:cs typeface="Consolas"/>
                <a:sym typeface="Consolas"/>
              </a:rPr>
              <a:t>.println</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Don’t Capitalize a word	</a:t>
            </a:r>
            <a:r>
              <a:rPr b="0" i="0" lang="en-US" sz="2400" u="none" cap="none" strike="noStrike">
                <a:solidFill>
                  <a:srgbClr val="0033CC"/>
                </a:solidFill>
                <a:latin typeface="Consolas"/>
                <a:ea typeface="Consolas"/>
                <a:cs typeface="Consolas"/>
                <a:sym typeface="Consolas"/>
              </a:rPr>
              <a:t>s</a:t>
            </a:r>
            <a:r>
              <a:rPr b="0" i="0" lang="en-US" sz="2400" u="none" cap="none" strike="noStrike">
                <a:solidFill>
                  <a:schemeClr val="dk1"/>
                </a:solidFill>
                <a:latin typeface="Consolas"/>
                <a:ea typeface="Consolas"/>
                <a:cs typeface="Consolas"/>
                <a:sym typeface="Consolas"/>
              </a:rPr>
              <a:t>ystem.out.println</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Leave out a word 		</a:t>
            </a:r>
            <a:r>
              <a:rPr b="0" i="0" lang="en-US" sz="2400" u="none" cap="none" strike="noStrike">
                <a:solidFill>
                  <a:srgbClr val="0033CC"/>
                </a:solidFill>
                <a:latin typeface="Consolas"/>
                <a:ea typeface="Consolas"/>
                <a:cs typeface="Consolas"/>
                <a:sym typeface="Consolas"/>
              </a:rPr>
              <a:t>void</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Forget a Semicolon after	</a:t>
            </a:r>
            <a:r>
              <a:rPr b="0" i="0" lang="en-US" sz="2400" u="none" cap="none" strike="noStrike">
                <a:solidFill>
                  <a:srgbClr val="0033CC"/>
                </a:solidFill>
                <a:latin typeface="Consolas"/>
                <a:ea typeface="Consolas"/>
                <a:cs typeface="Consolas"/>
                <a:sym typeface="Consolas"/>
              </a:rPr>
              <a:t>("Hello, World!")</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Don’t match a curly brace?   Remove line 6</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Try it to see what error messages are generated</a:t>
            </a:r>
          </a:p>
        </p:txBody>
      </p:sp>
      <p:sp>
        <p:nvSpPr>
          <p:cNvPr id="340" name="Shape 340"/>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pic>
        <p:nvPicPr>
          <p:cNvPr id="341" name="Shape 341"/>
          <p:cNvPicPr preferRelativeResize="0"/>
          <p:nvPr/>
        </p:nvPicPr>
        <p:blipFill rotWithShape="1">
          <a:blip r:embed="rId3">
            <a:alphaModFix/>
          </a:blip>
          <a:srcRect b="25000" l="0" r="20051" t="0"/>
          <a:stretch/>
        </p:blipFill>
        <p:spPr>
          <a:xfrm>
            <a:off x="7162800" y="1066800"/>
            <a:ext cx="1828800" cy="1600199"/>
          </a:xfrm>
          <a:prstGeom prst="rect">
            <a:avLst/>
          </a:prstGeom>
          <a:noFill/>
          <a:ln>
            <a:noFill/>
          </a:ln>
        </p:spPr>
      </p:pic>
      <p:pic>
        <p:nvPicPr>
          <p:cNvPr id="342" name="Shape 342"/>
          <p:cNvPicPr preferRelativeResize="0"/>
          <p:nvPr/>
        </p:nvPicPr>
        <p:blipFill rotWithShape="1">
          <a:blip r:embed="rId4">
            <a:alphaModFix/>
          </a:blip>
          <a:srcRect b="0" l="0" r="0" t="0"/>
          <a:stretch/>
        </p:blipFill>
        <p:spPr>
          <a:xfrm>
            <a:off x="381000" y="990600"/>
            <a:ext cx="6096000" cy="2085975"/>
          </a:xfrm>
          <a:prstGeom prst="rect">
            <a:avLst/>
          </a:prstGeom>
          <a:noFill/>
          <a:ln>
            <a:noFill/>
          </a:ln>
        </p:spPr>
      </p:pic>
      <p:sp>
        <p:nvSpPr>
          <p:cNvPr id="343" name="Shape 343"/>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3600" u="none" cap="none" strike="noStrike">
                <a:solidFill>
                  <a:srgbClr val="835E01"/>
                </a:solidFill>
                <a:latin typeface="Arial"/>
                <a:ea typeface="Arial"/>
                <a:cs typeface="Arial"/>
                <a:sym typeface="Arial"/>
              </a:rPr>
              <a:t>Logic Errors</a:t>
            </a:r>
          </a:p>
        </p:txBody>
      </p:sp>
      <p:sp>
        <p:nvSpPr>
          <p:cNvPr id="349" name="Shape 349"/>
          <p:cNvSpPr txBox="1"/>
          <p:nvPr>
            <p:ph idx="1" type="body"/>
          </p:nvPr>
        </p:nvSpPr>
        <p:spPr>
          <a:xfrm>
            <a:off x="228600" y="3352800"/>
            <a:ext cx="8458200" cy="2971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What happens if you</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Divide by Zero		</a:t>
            </a:r>
            <a:r>
              <a:rPr b="0" i="0" lang="en-US" sz="2400" u="none" cap="none" strike="noStrike">
                <a:solidFill>
                  <a:schemeClr val="dk1"/>
                </a:solidFill>
                <a:latin typeface="Consolas"/>
                <a:ea typeface="Consolas"/>
                <a:cs typeface="Consolas"/>
                <a:sym typeface="Consolas"/>
              </a:rPr>
              <a:t>System.out.println(</a:t>
            </a:r>
            <a:r>
              <a:rPr b="0" i="0" lang="en-US" sz="2400" u="none" cap="none" strike="noStrike">
                <a:solidFill>
                  <a:srgbClr val="0033CC"/>
                </a:solidFill>
                <a:latin typeface="Consolas"/>
                <a:ea typeface="Consolas"/>
                <a:cs typeface="Consolas"/>
                <a:sym typeface="Consolas"/>
              </a:rPr>
              <a:t>1/0</a:t>
            </a:r>
            <a:r>
              <a:rPr b="0" i="0" lang="en-US" sz="2400" u="none" cap="none" strike="noStrike">
                <a:solidFill>
                  <a:schemeClr val="dk1"/>
                </a:solidFill>
                <a:latin typeface="Consolas"/>
                <a:ea typeface="Consolas"/>
                <a:cs typeface="Consolas"/>
                <a:sym typeface="Consolas"/>
              </a:rPr>
              <a:t>);</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Mis-spell output	</a:t>
            </a:r>
            <a:r>
              <a:rPr b="0" i="0" lang="en-US" sz="2400" u="none" cap="none" strike="noStrike">
                <a:solidFill>
                  <a:srgbClr val="0033CC"/>
                </a:solidFill>
                <a:latin typeface="Consolas"/>
                <a:ea typeface="Consolas"/>
                <a:cs typeface="Consolas"/>
                <a:sym typeface="Consolas"/>
              </a:rPr>
              <a:t>("Hello, Word!")</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Forget to output	Remove line 5</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Programs will compile and run</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The output may not be as expected</a:t>
            </a:r>
          </a:p>
        </p:txBody>
      </p:sp>
      <p:sp>
        <p:nvSpPr>
          <p:cNvPr id="350" name="Shape 350"/>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pic>
        <p:nvPicPr>
          <p:cNvPr id="351" name="Shape 351"/>
          <p:cNvPicPr preferRelativeResize="0"/>
          <p:nvPr/>
        </p:nvPicPr>
        <p:blipFill rotWithShape="1">
          <a:blip r:embed="rId3">
            <a:alphaModFix/>
          </a:blip>
          <a:srcRect b="35840" l="3546" r="17740" t="31651"/>
          <a:stretch/>
        </p:blipFill>
        <p:spPr>
          <a:xfrm>
            <a:off x="152400" y="1066800"/>
            <a:ext cx="7010400" cy="2111375"/>
          </a:xfrm>
          <a:prstGeom prst="rect">
            <a:avLst/>
          </a:prstGeom>
          <a:noFill/>
          <a:ln>
            <a:noFill/>
          </a:ln>
        </p:spPr>
      </p:pic>
      <p:pic>
        <p:nvPicPr>
          <p:cNvPr id="352" name="Shape 352"/>
          <p:cNvPicPr preferRelativeResize="0"/>
          <p:nvPr/>
        </p:nvPicPr>
        <p:blipFill rotWithShape="1">
          <a:blip r:embed="rId4">
            <a:alphaModFix/>
          </a:blip>
          <a:srcRect b="0" l="0" r="0" t="0"/>
          <a:stretch/>
        </p:blipFill>
        <p:spPr>
          <a:xfrm>
            <a:off x="381000" y="1066800"/>
            <a:ext cx="6248399" cy="2138361"/>
          </a:xfrm>
          <a:prstGeom prst="rect">
            <a:avLst/>
          </a:prstGeom>
          <a:noFill/>
          <a:ln>
            <a:noFill/>
          </a:ln>
        </p:spPr>
      </p:pic>
      <p:pic>
        <p:nvPicPr>
          <p:cNvPr id="353" name="Shape 353"/>
          <p:cNvPicPr preferRelativeResize="0"/>
          <p:nvPr/>
        </p:nvPicPr>
        <p:blipFill rotWithShape="1">
          <a:blip r:embed="rId5">
            <a:alphaModFix/>
          </a:blip>
          <a:srcRect b="25000" l="0" r="20051" t="0"/>
          <a:stretch/>
        </p:blipFill>
        <p:spPr>
          <a:xfrm>
            <a:off x="7162800" y="1066800"/>
            <a:ext cx="1828800" cy="1600199"/>
          </a:xfrm>
          <a:prstGeom prst="rect">
            <a:avLst/>
          </a:prstGeom>
          <a:noFill/>
          <a:ln>
            <a:noFill/>
          </a:ln>
        </p:spPr>
      </p:pic>
      <p:sp>
        <p:nvSpPr>
          <p:cNvPr id="354" name="Shape 354"/>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3000" u="none" cap="none" strike="noStrike">
                <a:solidFill>
                  <a:srgbClr val="835E01"/>
                </a:solidFill>
                <a:latin typeface="Arial"/>
                <a:ea typeface="Arial"/>
                <a:cs typeface="Arial"/>
                <a:sym typeface="Arial"/>
              </a:rPr>
              <a:t>1.7 Problem Solving: Algorithm Design</a:t>
            </a:r>
          </a:p>
        </p:txBody>
      </p:sp>
      <p:sp>
        <p:nvSpPr>
          <p:cNvPr id="360" name="Shape 360"/>
          <p:cNvSpPr txBox="1"/>
          <p:nvPr>
            <p:ph idx="1" type="body"/>
          </p:nvPr>
        </p:nvSpPr>
        <p:spPr>
          <a:xfrm>
            <a:off x="304800" y="1066800"/>
            <a:ext cx="8458200" cy="5105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Algorithms are simply plans</a:t>
            </a:r>
          </a:p>
          <a:p>
            <a:pPr indent="-285750" lvl="1" marL="742950" marR="0" rtl="0" algn="l">
              <a:lnSpc>
                <a:spcPct val="100000"/>
              </a:lnSpc>
              <a:spcBef>
                <a:spcPts val="56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Detailed plans that describe the steps to solve a specific problem</a:t>
            </a:r>
          </a:p>
          <a:p>
            <a:pPr indent="-342900" lvl="0" marL="342900" marR="0" rtl="0" algn="l">
              <a:lnSpc>
                <a:spcPct val="100000"/>
              </a:lnSpc>
              <a:spcBef>
                <a:spcPts val="64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You already know quite a few</a:t>
            </a:r>
          </a:p>
          <a:p>
            <a:pPr indent="-285750" lvl="1" marL="742950" marR="0" rtl="0" algn="l">
              <a:lnSpc>
                <a:spcPct val="100000"/>
              </a:lnSpc>
              <a:spcBef>
                <a:spcPts val="56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Calculate the area of a circle</a:t>
            </a:r>
          </a:p>
          <a:p>
            <a:pPr indent="-285750" lvl="1" marL="742950" marR="0" rtl="0" algn="l">
              <a:lnSpc>
                <a:spcPct val="100000"/>
              </a:lnSpc>
              <a:spcBef>
                <a:spcPts val="56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Find the length of the hypotenuse of a triangle</a:t>
            </a:r>
          </a:p>
          <a:p>
            <a:pPr indent="-342900" lvl="0" marL="342900" marR="0" rtl="0" algn="l">
              <a:lnSpc>
                <a:spcPct val="100000"/>
              </a:lnSpc>
              <a:spcBef>
                <a:spcPts val="64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Some problems are more complex and require more steps</a:t>
            </a:r>
          </a:p>
          <a:p>
            <a:pPr indent="-285750" lvl="1" marL="742950" marR="0" rtl="0" algn="l">
              <a:lnSpc>
                <a:spcPct val="100000"/>
              </a:lnSpc>
              <a:spcBef>
                <a:spcPts val="56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Calculate PI to 100 decimal places</a:t>
            </a:r>
          </a:p>
          <a:p>
            <a:pPr indent="-285750" lvl="1" marL="742950" marR="0" rtl="0" algn="l">
              <a:lnSpc>
                <a:spcPct val="100000"/>
              </a:lnSpc>
              <a:spcBef>
                <a:spcPts val="56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Calculate the trajectory of a missile</a:t>
            </a:r>
          </a:p>
        </p:txBody>
      </p:sp>
      <p:sp>
        <p:nvSpPr>
          <p:cNvPr id="361" name="Shape 361"/>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362" name="Shape 362"/>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3600" u="none" cap="none" strike="noStrike">
                <a:solidFill>
                  <a:srgbClr val="835E01"/>
                </a:solidFill>
                <a:latin typeface="Arial"/>
                <a:ea typeface="Arial"/>
                <a:cs typeface="Arial"/>
                <a:sym typeface="Arial"/>
              </a:rPr>
              <a:t>Text Problem to Algorithm</a:t>
            </a:r>
          </a:p>
        </p:txBody>
      </p:sp>
      <p:sp>
        <p:nvSpPr>
          <p:cNvPr id="368" name="Shape 368"/>
          <p:cNvSpPr txBox="1"/>
          <p:nvPr>
            <p:ph idx="1" type="body"/>
          </p:nvPr>
        </p:nvSpPr>
        <p:spPr>
          <a:xfrm>
            <a:off x="304800" y="1143000"/>
            <a:ext cx="8458200" cy="5105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Given the problem:</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Times New Roman"/>
                <a:ea typeface="Times New Roman"/>
                <a:cs typeface="Times New Roman"/>
                <a:sym typeface="Times New Roman"/>
              </a:rPr>
              <a:t>You put $10,000 into a bank account that earns 5 percent interest per year. How many years does it take for the account balance to be double the original? </a:t>
            </a:r>
          </a:p>
          <a:p>
            <a:pPr indent="-342900" lvl="0" marL="342900" marR="0" rtl="0" algn="l">
              <a:lnSpc>
                <a:spcPct val="100000"/>
              </a:lnSpc>
              <a:spcBef>
                <a:spcPts val="64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How would you solve it?</a:t>
            </a:r>
          </a:p>
          <a:p>
            <a:pPr indent="-285750" lvl="1" marL="742950" marR="0" rtl="0" algn="l">
              <a:lnSpc>
                <a:spcPct val="100000"/>
              </a:lnSpc>
              <a:spcBef>
                <a:spcPts val="56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Manual method</a:t>
            </a:r>
          </a:p>
          <a:p>
            <a:pPr indent="-228600" lvl="2" marL="11430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Make a table</a:t>
            </a:r>
          </a:p>
          <a:p>
            <a:pPr indent="-228600" lvl="2" marL="11430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Add lines until done</a:t>
            </a:r>
          </a:p>
          <a:p>
            <a:pPr indent="-285750" lvl="1" marL="742950" marR="0" rtl="0" algn="l">
              <a:lnSpc>
                <a:spcPct val="100000"/>
              </a:lnSpc>
              <a:spcBef>
                <a:spcPts val="56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Use a spreadsheet!</a:t>
            </a:r>
          </a:p>
          <a:p>
            <a:pPr indent="-228600" lvl="2" marL="11430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Write a formula</a:t>
            </a:r>
          </a:p>
          <a:p>
            <a:pPr indent="-228600" lvl="3" marL="1600200" marR="0" rtl="0" algn="l">
              <a:lnSpc>
                <a:spcPct val="100000"/>
              </a:lnSpc>
              <a:spcBef>
                <a:spcPts val="400"/>
              </a:spcBef>
              <a:spcAft>
                <a:spcPts val="0"/>
              </a:spcAft>
              <a:buClr>
                <a:schemeClr val="dk1"/>
              </a:buClr>
              <a:buSzPct val="100000"/>
              <a:buFont typeface="Arial"/>
              <a:buChar char="–"/>
            </a:pPr>
            <a:r>
              <a:rPr b="0" i="0" lang="en-US" sz="2000" u="none" cap="none" strike="noStrike">
                <a:solidFill>
                  <a:schemeClr val="dk1"/>
                </a:solidFill>
                <a:latin typeface="Arial"/>
                <a:ea typeface="Arial"/>
                <a:cs typeface="Arial"/>
                <a:sym typeface="Arial"/>
              </a:rPr>
              <a:t>Per line, based on line above</a:t>
            </a:r>
          </a:p>
        </p:txBody>
      </p:sp>
      <p:sp>
        <p:nvSpPr>
          <p:cNvPr id="369" name="Shape 369"/>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pic>
        <p:nvPicPr>
          <p:cNvPr id="370" name="Shape 370"/>
          <p:cNvPicPr preferRelativeResize="0"/>
          <p:nvPr/>
        </p:nvPicPr>
        <p:blipFill rotWithShape="1">
          <a:blip r:embed="rId3">
            <a:alphaModFix/>
          </a:blip>
          <a:srcRect b="0" l="0" r="0" t="0"/>
          <a:stretch/>
        </p:blipFill>
        <p:spPr>
          <a:xfrm>
            <a:off x="4419600" y="3505200"/>
            <a:ext cx="4360862" cy="2209799"/>
          </a:xfrm>
          <a:prstGeom prst="rect">
            <a:avLst/>
          </a:prstGeom>
          <a:noFill/>
          <a:ln>
            <a:noFill/>
          </a:ln>
        </p:spPr>
      </p:pic>
      <p:sp>
        <p:nvSpPr>
          <p:cNvPr id="371" name="Shape 371"/>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Contents</a:t>
            </a:r>
          </a:p>
        </p:txBody>
      </p:sp>
      <p:sp>
        <p:nvSpPr>
          <p:cNvPr id="117" name="Shape 117"/>
          <p:cNvSpPr txBox="1"/>
          <p:nvPr>
            <p:ph idx="1" type="body"/>
          </p:nvPr>
        </p:nvSpPr>
        <p:spPr>
          <a:xfrm>
            <a:off x="304800" y="1143000"/>
            <a:ext cx="8458200" cy="5105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60000"/>
              <a:buFont typeface="Noto Sans Symbols"/>
              <a:buChar char="❑"/>
            </a:pPr>
            <a:r>
              <a:rPr b="0" i="0" lang="en-US" sz="3200" u="none" cap="none" strike="noStrike">
                <a:solidFill>
                  <a:schemeClr val="dk1"/>
                </a:solidFill>
                <a:latin typeface="Arial"/>
                <a:ea typeface="Arial"/>
                <a:cs typeface="Arial"/>
                <a:sym typeface="Arial"/>
              </a:rPr>
              <a:t>Computer Programs</a:t>
            </a:r>
          </a:p>
          <a:p>
            <a:pPr indent="-342900" lvl="0" marL="342900" marR="0" rtl="0" algn="l">
              <a:lnSpc>
                <a:spcPct val="100000"/>
              </a:lnSpc>
              <a:spcBef>
                <a:spcPts val="640"/>
              </a:spcBef>
              <a:spcAft>
                <a:spcPts val="0"/>
              </a:spcAft>
              <a:buClr>
                <a:srgbClr val="835E01"/>
              </a:buClr>
              <a:buSzPct val="60000"/>
              <a:buFont typeface="Noto Sans Symbols"/>
              <a:buChar char="❑"/>
            </a:pPr>
            <a:r>
              <a:rPr b="0" i="0" lang="en-US" sz="3200" u="none" cap="none" strike="noStrike">
                <a:solidFill>
                  <a:schemeClr val="dk1"/>
                </a:solidFill>
                <a:latin typeface="Arial"/>
                <a:ea typeface="Arial"/>
                <a:cs typeface="Arial"/>
                <a:sym typeface="Arial"/>
              </a:rPr>
              <a:t>The Anatomy of a Computer</a:t>
            </a:r>
          </a:p>
          <a:p>
            <a:pPr indent="-342900" lvl="0" marL="342900" marR="0" rtl="0" algn="l">
              <a:lnSpc>
                <a:spcPct val="100000"/>
              </a:lnSpc>
              <a:spcBef>
                <a:spcPts val="640"/>
              </a:spcBef>
              <a:spcAft>
                <a:spcPts val="0"/>
              </a:spcAft>
              <a:buClr>
                <a:srgbClr val="835E01"/>
              </a:buClr>
              <a:buSzPct val="60000"/>
              <a:buFont typeface="Noto Sans Symbols"/>
              <a:buChar char="❑"/>
            </a:pPr>
            <a:r>
              <a:rPr b="0" i="0" lang="en-US" sz="3200" u="none" cap="none" strike="noStrike">
                <a:solidFill>
                  <a:schemeClr val="dk1"/>
                </a:solidFill>
                <a:latin typeface="Arial"/>
                <a:ea typeface="Arial"/>
                <a:cs typeface="Arial"/>
                <a:sym typeface="Arial"/>
              </a:rPr>
              <a:t>The Java Programming Language</a:t>
            </a:r>
          </a:p>
          <a:p>
            <a:pPr indent="-342900" lvl="0" marL="342900" marR="0" rtl="0" algn="l">
              <a:lnSpc>
                <a:spcPct val="100000"/>
              </a:lnSpc>
              <a:spcBef>
                <a:spcPts val="640"/>
              </a:spcBef>
              <a:spcAft>
                <a:spcPts val="0"/>
              </a:spcAft>
              <a:buClr>
                <a:srgbClr val="835E01"/>
              </a:buClr>
              <a:buSzPct val="60000"/>
              <a:buFont typeface="Noto Sans Symbols"/>
              <a:buChar char="❑"/>
            </a:pPr>
            <a:r>
              <a:rPr b="0" i="0" lang="en-US" sz="3200" u="none" cap="none" strike="noStrike">
                <a:solidFill>
                  <a:schemeClr val="dk1"/>
                </a:solidFill>
                <a:latin typeface="Arial"/>
                <a:ea typeface="Arial"/>
                <a:cs typeface="Arial"/>
                <a:sym typeface="Arial"/>
              </a:rPr>
              <a:t>Becoming Familiar with your Programming Environment</a:t>
            </a:r>
          </a:p>
          <a:p>
            <a:pPr indent="-342900" lvl="0" marL="342900" marR="0" rtl="0" algn="l">
              <a:lnSpc>
                <a:spcPct val="100000"/>
              </a:lnSpc>
              <a:spcBef>
                <a:spcPts val="640"/>
              </a:spcBef>
              <a:spcAft>
                <a:spcPts val="0"/>
              </a:spcAft>
              <a:buClr>
                <a:srgbClr val="835E01"/>
              </a:buClr>
              <a:buSzPct val="60000"/>
              <a:buFont typeface="Noto Sans Symbols"/>
              <a:buChar char="❑"/>
            </a:pPr>
            <a:r>
              <a:rPr b="0" i="0" lang="en-US" sz="3200" u="none" cap="none" strike="noStrike">
                <a:solidFill>
                  <a:schemeClr val="dk1"/>
                </a:solidFill>
                <a:latin typeface="Arial"/>
                <a:ea typeface="Arial"/>
                <a:cs typeface="Arial"/>
                <a:sym typeface="Arial"/>
              </a:rPr>
              <a:t>Analyzing Your First Program</a:t>
            </a:r>
          </a:p>
          <a:p>
            <a:pPr indent="-342900" lvl="0" marL="342900" marR="0" rtl="0" algn="l">
              <a:lnSpc>
                <a:spcPct val="100000"/>
              </a:lnSpc>
              <a:spcBef>
                <a:spcPts val="640"/>
              </a:spcBef>
              <a:spcAft>
                <a:spcPts val="0"/>
              </a:spcAft>
              <a:buClr>
                <a:srgbClr val="835E01"/>
              </a:buClr>
              <a:buSzPct val="60000"/>
              <a:buFont typeface="Noto Sans Symbols"/>
              <a:buChar char="❑"/>
            </a:pPr>
            <a:r>
              <a:rPr b="0" i="0" lang="en-US" sz="3200" u="none" cap="none" strike="noStrike">
                <a:solidFill>
                  <a:schemeClr val="dk1"/>
                </a:solidFill>
                <a:latin typeface="Arial"/>
                <a:ea typeface="Arial"/>
                <a:cs typeface="Arial"/>
                <a:sym typeface="Arial"/>
              </a:rPr>
              <a:t>Errors</a:t>
            </a:r>
          </a:p>
          <a:p>
            <a:pPr indent="-342900" lvl="0" marL="342900" marR="0" rtl="0" algn="l">
              <a:lnSpc>
                <a:spcPct val="100000"/>
              </a:lnSpc>
              <a:spcBef>
                <a:spcPts val="640"/>
              </a:spcBef>
              <a:spcAft>
                <a:spcPts val="0"/>
              </a:spcAft>
              <a:buClr>
                <a:srgbClr val="835E01"/>
              </a:buClr>
              <a:buSzPct val="60000"/>
              <a:buFont typeface="Noto Sans Symbols"/>
              <a:buChar char="❑"/>
            </a:pPr>
            <a:r>
              <a:rPr b="0" i="0" lang="en-US" sz="3200" u="none" cap="none" strike="noStrike">
                <a:solidFill>
                  <a:schemeClr val="dk1"/>
                </a:solidFill>
                <a:latin typeface="Arial"/>
                <a:ea typeface="Arial"/>
                <a:cs typeface="Arial"/>
                <a:sym typeface="Arial"/>
              </a:rPr>
              <a:t>Problem Solving:</a:t>
            </a:r>
          </a:p>
          <a:p>
            <a:pPr indent="-285750" lvl="1" marL="742950" marR="0" rtl="0" algn="l">
              <a:lnSpc>
                <a:spcPct val="100000"/>
              </a:lnSpc>
              <a:spcBef>
                <a:spcPts val="56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Algorithm Design</a:t>
            </a:r>
          </a:p>
        </p:txBody>
      </p:sp>
      <p:sp>
        <p:nvSpPr>
          <p:cNvPr id="118" name="Shape 118"/>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pic>
        <p:nvPicPr>
          <p:cNvPr id="119" name="Shape 119"/>
          <p:cNvPicPr preferRelativeResize="0"/>
          <p:nvPr/>
        </p:nvPicPr>
        <p:blipFill rotWithShape="1">
          <a:blip r:embed="rId3">
            <a:alphaModFix/>
          </a:blip>
          <a:srcRect b="0" l="0" r="0" t="0"/>
          <a:stretch/>
        </p:blipFill>
        <p:spPr>
          <a:xfrm>
            <a:off x="5791200" y="4572000"/>
            <a:ext cx="2676525" cy="1825625"/>
          </a:xfrm>
          <a:prstGeom prst="rect">
            <a:avLst/>
          </a:prstGeom>
          <a:noFill/>
          <a:ln>
            <a:noFill/>
          </a:ln>
        </p:spPr>
      </p:pic>
      <p:sp>
        <p:nvSpPr>
          <p:cNvPr id="120" name="Shape 120"/>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3600" u="none" cap="none" strike="noStrike">
                <a:solidFill>
                  <a:srgbClr val="835E01"/>
                </a:solidFill>
                <a:latin typeface="Arial"/>
                <a:ea typeface="Arial"/>
                <a:cs typeface="Arial"/>
                <a:sym typeface="Arial"/>
              </a:rPr>
              <a:t>Text Problem to Algorithm Steps</a:t>
            </a:r>
          </a:p>
        </p:txBody>
      </p:sp>
      <p:sp>
        <p:nvSpPr>
          <p:cNvPr id="377" name="Shape 377"/>
          <p:cNvSpPr txBox="1"/>
          <p:nvPr>
            <p:ph idx="1" type="body"/>
          </p:nvPr>
        </p:nvSpPr>
        <p:spPr>
          <a:xfrm>
            <a:off x="228600" y="1066800"/>
            <a:ext cx="8458200" cy="5105399"/>
          </a:xfrm>
          <a:prstGeom prst="rect">
            <a:avLst/>
          </a:prstGeom>
          <a:noFill/>
          <a:ln>
            <a:noFill/>
          </a:ln>
        </p:spPr>
        <p:txBody>
          <a:bodyPr anchorCtr="0" anchor="t" bIns="45700" lIns="91425" rIns="91425" tIns="45700">
            <a:noAutofit/>
          </a:bodyPr>
          <a:lstStyle/>
          <a:p>
            <a:pPr indent="-285750" lvl="1" marL="742950" marR="0" rtl="0" algn="l">
              <a:lnSpc>
                <a:spcPct val="100000"/>
              </a:lnSpc>
              <a:spcBef>
                <a:spcPts val="0"/>
              </a:spcBef>
              <a:spcAft>
                <a:spcPts val="0"/>
              </a:spcAft>
              <a:buClr>
                <a:srgbClr val="835E01"/>
              </a:buClr>
              <a:buSzPct val="100000"/>
              <a:buFont typeface="Noto Sans Symbols"/>
              <a:buChar char="▪"/>
            </a:pPr>
            <a:r>
              <a:rPr b="0" i="0" lang="en-US" sz="2400" u="none" cap="none" strike="noStrike">
                <a:solidFill>
                  <a:schemeClr val="dk1"/>
                </a:solidFill>
                <a:latin typeface="Times New Roman"/>
                <a:ea typeface="Times New Roman"/>
                <a:cs typeface="Times New Roman"/>
                <a:sym typeface="Times New Roman"/>
              </a:rPr>
              <a:t>You put $10,000 into a bank account that earns 5 percent interest per year. How many years does it take for the account balance to be double the original? </a:t>
            </a:r>
          </a:p>
          <a:p>
            <a:pPr indent="-342900" lvl="0" marL="342900" marR="0" rtl="0" algn="l">
              <a:lnSpc>
                <a:spcPct val="100000"/>
              </a:lnSpc>
              <a:spcBef>
                <a:spcPts val="64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Break it into steps</a:t>
            </a:r>
          </a:p>
          <a:p>
            <a:pPr indent="-285750" lvl="1" marL="742950" marR="0" rtl="0" algn="l">
              <a:lnSpc>
                <a:spcPct val="100000"/>
              </a:lnSpc>
              <a:spcBef>
                <a:spcPts val="480"/>
              </a:spcBef>
              <a:spcAft>
                <a:spcPts val="0"/>
              </a:spcAft>
              <a:buClr>
                <a:srgbClr val="835E01"/>
              </a:buClr>
              <a:buSzPct val="25000"/>
              <a:buFont typeface="Noto Sans Symbols"/>
              <a:buNone/>
            </a:pPr>
            <a:r>
              <a:rPr b="0" i="0" lang="en-US" sz="2400" u="none" cap="none" strike="noStrike">
                <a:solidFill>
                  <a:schemeClr val="dk1"/>
                </a:solidFill>
                <a:latin typeface="Comic Sans MS"/>
                <a:ea typeface="Comic Sans MS"/>
                <a:cs typeface="Comic Sans MS"/>
                <a:sym typeface="Comic Sans MS"/>
              </a:rPr>
              <a:t>Start with a year value of 0 and a balance of $10,000</a:t>
            </a:r>
          </a:p>
          <a:p>
            <a:pPr indent="-285750" lvl="1" marL="742950" marR="0" rtl="0" algn="l">
              <a:lnSpc>
                <a:spcPct val="100000"/>
              </a:lnSpc>
              <a:spcBef>
                <a:spcPts val="480"/>
              </a:spcBef>
              <a:spcAft>
                <a:spcPts val="0"/>
              </a:spcAft>
              <a:buClr>
                <a:srgbClr val="835E01"/>
              </a:buClr>
              <a:buSzPct val="25000"/>
              <a:buFont typeface="Noto Sans Symbols"/>
              <a:buNone/>
            </a:pPr>
            <a:r>
              <a:rPr b="0" i="0" lang="en-US" sz="2400" u="none" cap="none" strike="noStrike">
                <a:solidFill>
                  <a:schemeClr val="dk1"/>
                </a:solidFill>
                <a:latin typeface="Comic Sans MS"/>
                <a:ea typeface="Comic Sans MS"/>
                <a:cs typeface="Comic Sans MS"/>
                <a:sym typeface="Comic Sans MS"/>
              </a:rPr>
              <a:t>Repeat the following while the balance is less than $20,000</a:t>
            </a:r>
          </a:p>
          <a:p>
            <a:pPr indent="0" lvl="2" marL="914400" marR="0" rtl="0" algn="l">
              <a:lnSpc>
                <a:spcPct val="100000"/>
              </a:lnSpc>
              <a:spcBef>
                <a:spcPts val="480"/>
              </a:spcBef>
              <a:spcAft>
                <a:spcPts val="0"/>
              </a:spcAft>
              <a:buClr>
                <a:schemeClr val="dk1"/>
              </a:buClr>
              <a:buSzPct val="25000"/>
              <a:buFont typeface="Comic Sans MS"/>
              <a:buNone/>
            </a:pPr>
            <a:r>
              <a:rPr b="0" i="0" lang="en-US" sz="2400" u="none" cap="none" strike="noStrike">
                <a:solidFill>
                  <a:schemeClr val="dk1"/>
                </a:solidFill>
                <a:latin typeface="Comic Sans MS"/>
                <a:ea typeface="Comic Sans MS"/>
                <a:cs typeface="Comic Sans MS"/>
                <a:sym typeface="Comic Sans MS"/>
              </a:rPr>
              <a:t>Add 1 to the year value</a:t>
            </a:r>
          </a:p>
          <a:p>
            <a:pPr indent="0" lvl="2" marL="914400" marR="0" rtl="0" algn="l">
              <a:lnSpc>
                <a:spcPct val="100000"/>
              </a:lnSpc>
              <a:spcBef>
                <a:spcPts val="480"/>
              </a:spcBef>
              <a:spcAft>
                <a:spcPts val="0"/>
              </a:spcAft>
              <a:buClr>
                <a:schemeClr val="dk1"/>
              </a:buClr>
              <a:buSzPct val="25000"/>
              <a:buFont typeface="Comic Sans MS"/>
              <a:buNone/>
            </a:pPr>
            <a:r>
              <a:rPr b="0" i="0" lang="en-US" sz="2400" u="none" cap="none" strike="noStrike">
                <a:solidFill>
                  <a:schemeClr val="dk1"/>
                </a:solidFill>
                <a:latin typeface="Comic Sans MS"/>
                <a:ea typeface="Comic Sans MS"/>
                <a:cs typeface="Comic Sans MS"/>
                <a:sym typeface="Comic Sans MS"/>
              </a:rPr>
              <a:t>Multiply the balance by 1.05</a:t>
            </a:r>
          </a:p>
          <a:p>
            <a:pPr indent="0" lvl="3" marL="1371600" marR="0" rtl="0" algn="l">
              <a:lnSpc>
                <a:spcPct val="100000"/>
              </a:lnSpc>
              <a:spcBef>
                <a:spcPts val="480"/>
              </a:spcBef>
              <a:spcAft>
                <a:spcPts val="0"/>
              </a:spcAft>
              <a:buClr>
                <a:schemeClr val="dk1"/>
              </a:buClr>
              <a:buSzPct val="25000"/>
              <a:buFont typeface="Comic Sans MS"/>
              <a:buNone/>
            </a:pPr>
            <a:r>
              <a:rPr b="0" i="0" lang="en-US" sz="2400" u="none" cap="none" strike="noStrike">
                <a:solidFill>
                  <a:schemeClr val="dk1"/>
                </a:solidFill>
                <a:latin typeface="Comic Sans MS"/>
                <a:ea typeface="Comic Sans MS"/>
                <a:cs typeface="Comic Sans MS"/>
                <a:sym typeface="Comic Sans MS"/>
              </a:rPr>
              <a:t>(5% increase)</a:t>
            </a:r>
          </a:p>
          <a:p>
            <a:pPr indent="-285750" lvl="1" marL="742950" marR="0" rtl="0" algn="l">
              <a:lnSpc>
                <a:spcPct val="100000"/>
              </a:lnSpc>
              <a:spcBef>
                <a:spcPts val="320"/>
              </a:spcBef>
              <a:spcAft>
                <a:spcPts val="0"/>
              </a:spcAft>
              <a:buClr>
                <a:srgbClr val="835E01"/>
              </a:buClr>
              <a:buSzPct val="25000"/>
              <a:buFont typeface="Noto Sans Symbol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320"/>
              </a:spcBef>
              <a:spcAft>
                <a:spcPts val="0"/>
              </a:spcAft>
              <a:buClr>
                <a:srgbClr val="835E01"/>
              </a:buClr>
              <a:buSzPct val="100000"/>
              <a:buFont typeface="Noto Sans Symbols"/>
              <a:buNone/>
            </a:pPr>
            <a:r>
              <a:t/>
            </a:r>
            <a:endParaRPr b="0" i="0" sz="16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480"/>
              </a:spcBef>
              <a:spcAft>
                <a:spcPts val="0"/>
              </a:spcAft>
              <a:buClr>
                <a:srgbClr val="835E01"/>
              </a:buClr>
              <a:buSzPct val="25000"/>
              <a:buFont typeface="Noto Sans Symbols"/>
              <a:buNone/>
            </a:pPr>
            <a:r>
              <a:rPr b="0" i="0" lang="en-US" sz="2400" u="none" cap="none" strike="noStrike">
                <a:solidFill>
                  <a:schemeClr val="dk1"/>
                </a:solidFill>
                <a:latin typeface="Comic Sans MS"/>
                <a:ea typeface="Comic Sans MS"/>
                <a:cs typeface="Comic Sans MS"/>
                <a:sym typeface="Comic Sans MS"/>
              </a:rPr>
              <a:t>Report the final year value as the answer</a:t>
            </a:r>
          </a:p>
        </p:txBody>
      </p:sp>
      <p:sp>
        <p:nvSpPr>
          <p:cNvPr id="378" name="Shape 378"/>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pic>
        <p:nvPicPr>
          <p:cNvPr id="379" name="Shape 379"/>
          <p:cNvPicPr preferRelativeResize="0"/>
          <p:nvPr/>
        </p:nvPicPr>
        <p:blipFill rotWithShape="1">
          <a:blip r:embed="rId3">
            <a:alphaModFix/>
          </a:blip>
          <a:srcRect b="20277" l="0" r="0" t="0"/>
          <a:stretch/>
        </p:blipFill>
        <p:spPr>
          <a:xfrm>
            <a:off x="6324600" y="1905000"/>
            <a:ext cx="2438399" cy="896937"/>
          </a:xfrm>
          <a:prstGeom prst="rect">
            <a:avLst/>
          </a:prstGeom>
          <a:noFill/>
          <a:ln>
            <a:noFill/>
          </a:ln>
        </p:spPr>
      </p:pic>
      <p:pic>
        <p:nvPicPr>
          <p:cNvPr id="380" name="Shape 380"/>
          <p:cNvPicPr preferRelativeResize="0"/>
          <p:nvPr/>
        </p:nvPicPr>
        <p:blipFill rotWithShape="1">
          <a:blip r:embed="rId4">
            <a:alphaModFix/>
          </a:blip>
          <a:srcRect b="0" l="0" r="0" t="0"/>
          <a:stretch/>
        </p:blipFill>
        <p:spPr>
          <a:xfrm>
            <a:off x="6324600" y="3657600"/>
            <a:ext cx="2514599" cy="2414586"/>
          </a:xfrm>
          <a:prstGeom prst="rect">
            <a:avLst/>
          </a:prstGeom>
          <a:noFill/>
          <a:ln>
            <a:noFill/>
          </a:ln>
        </p:spPr>
      </p:pic>
      <p:sp>
        <p:nvSpPr>
          <p:cNvPr id="381" name="Shape 381"/>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3600" u="none" cap="none" strike="noStrike">
                <a:solidFill>
                  <a:srgbClr val="835E01"/>
                </a:solidFill>
                <a:latin typeface="Arial"/>
                <a:ea typeface="Arial"/>
                <a:cs typeface="Arial"/>
                <a:sym typeface="Arial"/>
              </a:rPr>
              <a:t>Text Problem to Pseudocode</a:t>
            </a:r>
          </a:p>
        </p:txBody>
      </p:sp>
      <p:sp>
        <p:nvSpPr>
          <p:cNvPr id="387" name="Shape 387"/>
          <p:cNvSpPr txBox="1"/>
          <p:nvPr>
            <p:ph idx="1" type="body"/>
          </p:nvPr>
        </p:nvSpPr>
        <p:spPr>
          <a:xfrm>
            <a:off x="228600" y="1066800"/>
            <a:ext cx="8458200" cy="5257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Pseudocode</a:t>
            </a:r>
          </a:p>
          <a:p>
            <a:pPr indent="-285750" lvl="1" marL="742950" marR="0" rtl="0" algn="l">
              <a:lnSpc>
                <a:spcPct val="100000"/>
              </a:lnSpc>
              <a:spcBef>
                <a:spcPts val="56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Half-way between natural language and a programming language</a:t>
            </a:r>
          </a:p>
          <a:p>
            <a:pPr indent="-342900" lvl="0" marL="342900" marR="0" rtl="0" algn="l">
              <a:lnSpc>
                <a:spcPct val="100000"/>
              </a:lnSpc>
              <a:spcBef>
                <a:spcPts val="64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Modified Steps</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rgbClr val="0033CC"/>
                </a:solidFill>
                <a:latin typeface="Comic Sans MS"/>
                <a:ea typeface="Comic Sans MS"/>
                <a:cs typeface="Comic Sans MS"/>
                <a:sym typeface="Comic Sans MS"/>
              </a:rPr>
              <a:t>Set</a:t>
            </a:r>
            <a:r>
              <a:rPr b="0" i="0" lang="en-US" sz="2400" u="none" cap="none" strike="noStrike">
                <a:solidFill>
                  <a:schemeClr val="dk1"/>
                </a:solidFill>
                <a:latin typeface="Comic Sans MS"/>
                <a:ea typeface="Comic Sans MS"/>
                <a:cs typeface="Comic Sans MS"/>
                <a:sym typeface="Comic Sans MS"/>
              </a:rPr>
              <a:t> the year value of 0</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rgbClr val="0033CC"/>
                </a:solidFill>
                <a:latin typeface="Comic Sans MS"/>
                <a:ea typeface="Comic Sans MS"/>
                <a:cs typeface="Comic Sans MS"/>
                <a:sym typeface="Comic Sans MS"/>
              </a:rPr>
              <a:t>Set </a:t>
            </a:r>
            <a:r>
              <a:rPr b="0" i="0" lang="en-US" sz="2400" u="none" cap="none" strike="noStrike">
                <a:solidFill>
                  <a:schemeClr val="dk1"/>
                </a:solidFill>
                <a:latin typeface="Comic Sans MS"/>
                <a:ea typeface="Comic Sans MS"/>
                <a:cs typeface="Comic Sans MS"/>
                <a:sym typeface="Comic Sans MS"/>
              </a:rPr>
              <a:t>the balance to $10,000</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rgbClr val="0033CC"/>
                </a:solidFill>
                <a:latin typeface="Comic Sans MS"/>
                <a:ea typeface="Comic Sans MS"/>
                <a:cs typeface="Comic Sans MS"/>
                <a:sym typeface="Comic Sans MS"/>
              </a:rPr>
              <a:t>While</a:t>
            </a:r>
            <a:r>
              <a:rPr b="0" i="0" lang="en-US" sz="2400" u="none" cap="none" strike="noStrike">
                <a:solidFill>
                  <a:schemeClr val="dk1"/>
                </a:solidFill>
                <a:latin typeface="Comic Sans MS"/>
                <a:ea typeface="Comic Sans MS"/>
                <a:cs typeface="Comic Sans MS"/>
                <a:sym typeface="Comic Sans MS"/>
              </a:rPr>
              <a:t> the balance is less than $20,000</a:t>
            </a:r>
          </a:p>
          <a:p>
            <a:pPr indent="-228600" lvl="2" marL="1143000" marR="0" rtl="0" algn="l">
              <a:lnSpc>
                <a:spcPct val="100000"/>
              </a:lnSpc>
              <a:spcBef>
                <a:spcPts val="480"/>
              </a:spcBef>
              <a:spcAft>
                <a:spcPts val="0"/>
              </a:spcAft>
              <a:buClr>
                <a:schemeClr val="dk1"/>
              </a:buClr>
              <a:buSzPct val="100000"/>
              <a:buFont typeface="Comic Sans MS"/>
              <a:buChar char="•"/>
            </a:pPr>
            <a:r>
              <a:rPr b="0" i="0" lang="en-US" sz="2400" u="none" cap="none" strike="noStrike">
                <a:solidFill>
                  <a:schemeClr val="dk1"/>
                </a:solidFill>
                <a:latin typeface="Comic Sans MS"/>
                <a:ea typeface="Comic Sans MS"/>
                <a:cs typeface="Comic Sans MS"/>
                <a:sym typeface="Comic Sans MS"/>
              </a:rPr>
              <a:t>Add 1 to the year value</a:t>
            </a:r>
          </a:p>
          <a:p>
            <a:pPr indent="-228600" lvl="2" marL="1143000" marR="0" rtl="0" algn="l">
              <a:lnSpc>
                <a:spcPct val="100000"/>
              </a:lnSpc>
              <a:spcBef>
                <a:spcPts val="480"/>
              </a:spcBef>
              <a:spcAft>
                <a:spcPts val="0"/>
              </a:spcAft>
              <a:buClr>
                <a:schemeClr val="dk1"/>
              </a:buClr>
              <a:buSzPct val="100000"/>
              <a:buFont typeface="Comic Sans MS"/>
              <a:buChar char="•"/>
            </a:pPr>
            <a:r>
              <a:rPr b="0" i="0" lang="en-US" sz="2400" u="none" cap="none" strike="noStrike">
                <a:solidFill>
                  <a:schemeClr val="dk1"/>
                </a:solidFill>
                <a:latin typeface="Comic Sans MS"/>
                <a:ea typeface="Comic Sans MS"/>
                <a:cs typeface="Comic Sans MS"/>
                <a:sym typeface="Comic Sans MS"/>
              </a:rPr>
              <a:t>Multiply the balance by 1.05</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Comic Sans MS"/>
                <a:ea typeface="Comic Sans MS"/>
                <a:cs typeface="Comic Sans MS"/>
                <a:sym typeface="Comic Sans MS"/>
              </a:rPr>
              <a:t>Report the final year value as the answer</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This can be translated into Java fairly easily</a:t>
            </a:r>
          </a:p>
          <a:p>
            <a:pPr indent="-342900" lvl="0" marL="342900" marR="0" rtl="0" algn="l">
              <a:spcBef>
                <a:spcPts val="560"/>
              </a:spcBef>
              <a:spcAft>
                <a:spcPts val="0"/>
              </a:spcAft>
              <a:buClr>
                <a:srgbClr val="835E01"/>
              </a:buClr>
              <a:buSzPct val="59999"/>
              <a:buFont typeface="Noto Sans Symbols"/>
              <a:buNone/>
            </a:pPr>
            <a:r>
              <a:t/>
            </a:r>
            <a:endParaRPr b="0" i="0" sz="2800" u="none">
              <a:solidFill>
                <a:schemeClr val="dk1"/>
              </a:solidFill>
              <a:latin typeface="Arial"/>
              <a:ea typeface="Arial"/>
              <a:cs typeface="Arial"/>
              <a:sym typeface="Arial"/>
            </a:endParaRPr>
          </a:p>
        </p:txBody>
      </p:sp>
      <p:sp>
        <p:nvSpPr>
          <p:cNvPr id="388" name="Shape 388"/>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389" name="Shape 389"/>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
        <p:nvSpPr>
          <p:cNvPr id="390" name="Shape 390"/>
          <p:cNvSpPr txBox="1"/>
          <p:nvPr/>
        </p:nvSpPr>
        <p:spPr>
          <a:xfrm>
            <a:off x="4876800" y="2432050"/>
            <a:ext cx="3962399" cy="1006474"/>
          </a:xfrm>
          <a:prstGeom prst="rect">
            <a:avLst/>
          </a:prstGeom>
          <a:solidFill>
            <a:srgbClr val="FFDC4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2000" u="none">
                <a:solidFill>
                  <a:schemeClr val="dk1"/>
                </a:solidFill>
                <a:latin typeface="Arial"/>
                <a:ea typeface="Arial"/>
                <a:cs typeface="Arial"/>
                <a:sym typeface="Arial"/>
              </a:rPr>
              <a:t>Pseudocode is an informal description of a sequence of steps for solving a problem</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3600" u="none" cap="none" strike="noStrike">
                <a:solidFill>
                  <a:srgbClr val="835E01"/>
                </a:solidFill>
                <a:latin typeface="Arial"/>
                <a:ea typeface="Arial"/>
                <a:cs typeface="Arial"/>
                <a:sym typeface="Arial"/>
              </a:rPr>
              <a:t>Algorithm Defined</a:t>
            </a:r>
          </a:p>
        </p:txBody>
      </p:sp>
      <p:sp>
        <p:nvSpPr>
          <p:cNvPr id="396" name="Shape 396"/>
          <p:cNvSpPr txBox="1"/>
          <p:nvPr>
            <p:ph idx="1" type="body"/>
          </p:nvPr>
        </p:nvSpPr>
        <p:spPr>
          <a:xfrm>
            <a:off x="304800" y="1143000"/>
            <a:ext cx="6400799" cy="5105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An algorithm describes a sequence of steps that is:</a:t>
            </a:r>
          </a:p>
          <a:p>
            <a:pPr indent="-285750" lvl="1" marL="742950" marR="0" rtl="0" algn="l">
              <a:lnSpc>
                <a:spcPct val="100000"/>
              </a:lnSpc>
              <a:spcBef>
                <a:spcPts val="56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Unambiguous</a:t>
            </a:r>
          </a:p>
          <a:p>
            <a:pPr indent="-228600" lvl="2" marL="11430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Do not require ‘assumptions’</a:t>
            </a:r>
          </a:p>
          <a:p>
            <a:pPr indent="-228600" lvl="2" marL="11430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Uses precise instructions</a:t>
            </a:r>
          </a:p>
          <a:p>
            <a:pPr indent="-285750" lvl="1" marL="742950" marR="0" rtl="0" algn="l">
              <a:lnSpc>
                <a:spcPct val="100000"/>
              </a:lnSpc>
              <a:spcBef>
                <a:spcPts val="56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Executable</a:t>
            </a:r>
          </a:p>
          <a:p>
            <a:pPr indent="-228600" lvl="2" marL="11430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Can be carried out in practice</a:t>
            </a:r>
          </a:p>
          <a:p>
            <a:pPr indent="-285750" lvl="1" marL="742950" marR="0" rtl="0" algn="l">
              <a:lnSpc>
                <a:spcPct val="100000"/>
              </a:lnSpc>
              <a:spcBef>
                <a:spcPts val="56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Terminating</a:t>
            </a:r>
          </a:p>
          <a:p>
            <a:pPr indent="-228600" lvl="2" marL="11430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Will eventually come to an end</a:t>
            </a:r>
          </a:p>
          <a:p>
            <a:pPr indent="-342900" lvl="0" marL="342900" marR="0" rtl="0" algn="l">
              <a:spcBef>
                <a:spcPts val="480"/>
              </a:spcBef>
              <a:spcAft>
                <a:spcPts val="0"/>
              </a:spcAft>
              <a:buClr>
                <a:srgbClr val="835E01"/>
              </a:buClr>
              <a:buSzPct val="59999"/>
              <a:buFont typeface="Noto Sans Symbols"/>
              <a:buNone/>
            </a:pPr>
            <a:r>
              <a:t/>
            </a:r>
            <a:endParaRPr b="0" i="0" sz="2400" u="none" cap="none" strike="noStrike">
              <a:solidFill>
                <a:schemeClr val="dk1"/>
              </a:solidFill>
              <a:latin typeface="Arial"/>
              <a:ea typeface="Arial"/>
              <a:cs typeface="Arial"/>
              <a:sym typeface="Arial"/>
            </a:endParaRPr>
          </a:p>
        </p:txBody>
      </p:sp>
      <p:sp>
        <p:nvSpPr>
          <p:cNvPr id="397" name="Shape 397"/>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pic>
        <p:nvPicPr>
          <p:cNvPr id="398" name="Shape 398"/>
          <p:cNvPicPr preferRelativeResize="0"/>
          <p:nvPr/>
        </p:nvPicPr>
        <p:blipFill rotWithShape="1">
          <a:blip r:embed="rId3">
            <a:alphaModFix/>
          </a:blip>
          <a:srcRect b="0" l="0" r="0" t="0"/>
          <a:stretch/>
        </p:blipFill>
        <p:spPr>
          <a:xfrm>
            <a:off x="6096000" y="228600"/>
            <a:ext cx="1787524" cy="6346824"/>
          </a:xfrm>
          <a:prstGeom prst="rect">
            <a:avLst/>
          </a:prstGeom>
          <a:noFill/>
          <a:ln>
            <a:noFill/>
          </a:ln>
        </p:spPr>
      </p:pic>
      <p:sp>
        <p:nvSpPr>
          <p:cNvPr id="399" name="Shape 399"/>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1752600" y="228600"/>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3600" u="none" cap="none" strike="noStrike">
                <a:solidFill>
                  <a:srgbClr val="835E01"/>
                </a:solidFill>
                <a:latin typeface="Arial"/>
                <a:ea typeface="Arial"/>
                <a:cs typeface="Arial"/>
                <a:sym typeface="Arial"/>
              </a:rPr>
              <a:t>Steps:  Algorithm to Pseudocode</a:t>
            </a:r>
          </a:p>
        </p:txBody>
      </p:sp>
      <p:sp>
        <p:nvSpPr>
          <p:cNvPr id="405" name="Shape 405"/>
          <p:cNvSpPr txBox="1"/>
          <p:nvPr>
            <p:ph idx="1" type="body"/>
          </p:nvPr>
        </p:nvSpPr>
        <p:spPr>
          <a:xfrm>
            <a:off x="381000" y="2441575"/>
            <a:ext cx="8458200" cy="3886200"/>
          </a:xfrm>
          <a:prstGeom prst="rect">
            <a:avLst/>
          </a:prstGeom>
          <a:noFill/>
          <a:ln>
            <a:noFill/>
          </a:ln>
        </p:spPr>
        <p:txBody>
          <a:bodyPr anchorCtr="0" anchor="t" bIns="45700" lIns="91425" rIns="91425" tIns="45700">
            <a:noAutofit/>
          </a:bodyPr>
          <a:lstStyle/>
          <a:p>
            <a:pPr indent="-514350" lvl="0" marL="514350" marR="0" rtl="0" algn="l">
              <a:lnSpc>
                <a:spcPct val="100000"/>
              </a:lnSpc>
              <a:spcBef>
                <a:spcPts val="0"/>
              </a:spcBef>
              <a:spcAft>
                <a:spcPts val="0"/>
              </a:spcAft>
              <a:buClr>
                <a:srgbClr val="835E01"/>
              </a:buClr>
              <a:buSzPct val="100000"/>
              <a:buFont typeface="Arial"/>
              <a:buAutoNum type="arabicPeriod"/>
            </a:pPr>
            <a:r>
              <a:rPr b="0" i="0" lang="en-US" sz="2800" u="none">
                <a:solidFill>
                  <a:schemeClr val="dk1"/>
                </a:solidFill>
                <a:latin typeface="Arial"/>
                <a:ea typeface="Arial"/>
                <a:cs typeface="Arial"/>
                <a:sym typeface="Arial"/>
              </a:rPr>
              <a:t>Determine the inputs and outputs</a:t>
            </a:r>
          </a:p>
          <a:p>
            <a:pPr indent="-6350" lvl="1" marL="400050" marR="0" rtl="0" algn="l">
              <a:lnSpc>
                <a:spcPct val="100000"/>
              </a:lnSpc>
              <a:spcBef>
                <a:spcPts val="300"/>
              </a:spcBef>
              <a:spcAft>
                <a:spcPts val="0"/>
              </a:spcAft>
              <a:buClr>
                <a:srgbClr val="835E01"/>
              </a:buClr>
              <a:buSzPct val="25000"/>
              <a:buFont typeface="Noto Sans Symbols"/>
              <a:buNone/>
            </a:pPr>
            <a:r>
              <a:rPr b="0" i="0"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Comic Sans MS"/>
                <a:ea typeface="Comic Sans MS"/>
                <a:cs typeface="Comic Sans MS"/>
                <a:sym typeface="Comic Sans MS"/>
              </a:rPr>
              <a:t>From the problem statement:</a:t>
            </a:r>
          </a:p>
          <a:p>
            <a:pPr indent="0" lvl="2" marL="800100" marR="0" rtl="0" algn="l">
              <a:lnSpc>
                <a:spcPct val="100000"/>
              </a:lnSpc>
              <a:spcBef>
                <a:spcPts val="300"/>
              </a:spcBef>
              <a:spcAft>
                <a:spcPts val="0"/>
              </a:spcAft>
              <a:buClr>
                <a:schemeClr val="dk1"/>
              </a:buClr>
              <a:buSzPct val="25000"/>
              <a:buFont typeface="Comic Sans MS"/>
              <a:buNone/>
            </a:pPr>
            <a:r>
              <a:rPr b="0" i="0" lang="en-US" sz="2800" u="none" cap="none" strike="noStrike">
                <a:solidFill>
                  <a:schemeClr val="dk1"/>
                </a:solidFill>
                <a:latin typeface="Comic Sans MS"/>
                <a:ea typeface="Comic Sans MS"/>
                <a:cs typeface="Comic Sans MS"/>
                <a:sym typeface="Comic Sans MS"/>
              </a:rPr>
              <a:t>price1, price2, mpg1, mpg2…</a:t>
            </a:r>
          </a:p>
          <a:p>
            <a:pPr indent="-514350" lvl="0" marL="514350" marR="0" rtl="0" algn="l">
              <a:lnSpc>
                <a:spcPct val="100000"/>
              </a:lnSpc>
              <a:spcBef>
                <a:spcPts val="300"/>
              </a:spcBef>
              <a:spcAft>
                <a:spcPts val="0"/>
              </a:spcAft>
              <a:buClr>
                <a:srgbClr val="835E01"/>
              </a:buClr>
              <a:buSzPct val="100000"/>
              <a:buFont typeface="Noto Sans Symbols"/>
              <a:buAutoNum type="arabicPeriod"/>
            </a:pPr>
            <a:r>
              <a:rPr b="0" i="0" lang="en-US" sz="2800" u="none">
                <a:solidFill>
                  <a:schemeClr val="dk1"/>
                </a:solidFill>
                <a:latin typeface="Arial"/>
                <a:ea typeface="Arial"/>
                <a:cs typeface="Arial"/>
                <a:sym typeface="Arial"/>
              </a:rPr>
              <a:t>Break down the problem into smaller tasks</a:t>
            </a:r>
          </a:p>
          <a:p>
            <a:pPr indent="-6350" lvl="1" marL="400050" marR="0" rtl="0" algn="l">
              <a:lnSpc>
                <a:spcPct val="100000"/>
              </a:lnSpc>
              <a:spcBef>
                <a:spcPts val="300"/>
              </a:spcBef>
              <a:spcAft>
                <a:spcPts val="0"/>
              </a:spcAft>
              <a:buClr>
                <a:srgbClr val="835E01"/>
              </a:buClr>
              <a:buSzPct val="25000"/>
              <a:buFont typeface="Noto Sans Symbols"/>
              <a:buNone/>
            </a:pPr>
            <a:r>
              <a:rPr b="0" i="0"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Comic Sans MS"/>
                <a:ea typeface="Comic Sans MS"/>
                <a:cs typeface="Comic Sans MS"/>
                <a:sym typeface="Comic Sans MS"/>
              </a:rPr>
              <a:t>‘Calculate total cost’ for each car</a:t>
            </a:r>
          </a:p>
          <a:p>
            <a:pPr indent="-514350" lvl="0" marL="514350" marR="0" rtl="0" algn="l">
              <a:lnSpc>
                <a:spcPct val="100000"/>
              </a:lnSpc>
              <a:spcBef>
                <a:spcPts val="300"/>
              </a:spcBef>
              <a:spcAft>
                <a:spcPts val="0"/>
              </a:spcAft>
              <a:buClr>
                <a:srgbClr val="835E01"/>
              </a:buClr>
              <a:buSzPct val="100000"/>
              <a:buFont typeface="Noto Sans Symbols"/>
              <a:buAutoNum type="arabicPeriod"/>
            </a:pPr>
            <a:r>
              <a:rPr b="0" i="0" lang="en-US" sz="2800" u="none">
                <a:solidFill>
                  <a:schemeClr val="dk1"/>
                </a:solidFill>
                <a:latin typeface="Arial"/>
                <a:ea typeface="Arial"/>
                <a:cs typeface="Arial"/>
                <a:sym typeface="Arial"/>
              </a:rPr>
              <a:t>Describe each subtask as pseudocode</a:t>
            </a:r>
          </a:p>
          <a:p>
            <a:pPr indent="-6350" lvl="1" marL="400050" marR="0" rtl="0" algn="l">
              <a:lnSpc>
                <a:spcPct val="100000"/>
              </a:lnSpc>
              <a:spcBef>
                <a:spcPts val="300"/>
              </a:spcBef>
              <a:spcAft>
                <a:spcPts val="0"/>
              </a:spcAft>
              <a:buClr>
                <a:srgbClr val="835E01"/>
              </a:buClr>
              <a:buSzPct val="25000"/>
              <a:buFont typeface="Noto Sans Symbols"/>
              <a:buNone/>
            </a:pPr>
            <a:r>
              <a:rPr b="0" i="0" lang="en-US" sz="2800" u="none" cap="none" strike="noStrike">
                <a:solidFill>
                  <a:schemeClr val="dk1"/>
                </a:solidFill>
                <a:latin typeface="Arial"/>
                <a:ea typeface="Arial"/>
                <a:cs typeface="Arial"/>
                <a:sym typeface="Arial"/>
              </a:rPr>
              <a:t>   </a:t>
            </a:r>
            <a:r>
              <a:rPr b="0" i="0" lang="en-US" sz="2600" u="none" cap="none" strike="noStrike">
                <a:solidFill>
                  <a:schemeClr val="dk1"/>
                </a:solidFill>
                <a:latin typeface="Comic Sans MS"/>
                <a:ea typeface="Comic Sans MS"/>
                <a:cs typeface="Comic Sans MS"/>
                <a:sym typeface="Comic Sans MS"/>
              </a:rPr>
              <a:t> </a:t>
            </a:r>
            <a:r>
              <a:rPr b="1" i="0" lang="en-US" sz="2600" u="none" cap="none" strike="noStrike">
                <a:solidFill>
                  <a:schemeClr val="dk1"/>
                </a:solidFill>
                <a:latin typeface="Comic Sans MS"/>
                <a:ea typeface="Comic Sans MS"/>
                <a:cs typeface="Comic Sans MS"/>
                <a:sym typeface="Comic Sans MS"/>
              </a:rPr>
              <a:t>total cost = purchase price + operating cost</a:t>
            </a:r>
          </a:p>
          <a:p>
            <a:pPr indent="-514350" lvl="0" marL="514350" marR="0" rtl="0" algn="l">
              <a:lnSpc>
                <a:spcPct val="100000"/>
              </a:lnSpc>
              <a:spcBef>
                <a:spcPts val="300"/>
              </a:spcBef>
              <a:spcAft>
                <a:spcPts val="0"/>
              </a:spcAft>
              <a:buClr>
                <a:srgbClr val="835E01"/>
              </a:buClr>
              <a:buSzPct val="100000"/>
              <a:buFont typeface="Noto Sans Symbols"/>
              <a:buAutoNum type="arabicPeriod"/>
            </a:pPr>
            <a:r>
              <a:rPr b="0" i="0" lang="en-US" sz="2800" u="none">
                <a:solidFill>
                  <a:schemeClr val="dk1"/>
                </a:solidFill>
                <a:latin typeface="Arial"/>
                <a:ea typeface="Arial"/>
                <a:cs typeface="Arial"/>
                <a:sym typeface="Arial"/>
              </a:rPr>
              <a:t>Test your pseudocode with example input</a:t>
            </a:r>
          </a:p>
          <a:p>
            <a:pPr indent="-342900" lvl="0" marL="342900" marR="0" rtl="0" algn="l">
              <a:spcBef>
                <a:spcPts val="560"/>
              </a:spcBef>
              <a:spcAft>
                <a:spcPts val="0"/>
              </a:spcAft>
              <a:buClr>
                <a:srgbClr val="835E01"/>
              </a:buClr>
              <a:buSzPct val="59999"/>
              <a:buFont typeface="Noto Sans Symbols"/>
              <a:buNone/>
            </a:pPr>
            <a:r>
              <a:t/>
            </a:r>
            <a:endParaRPr b="0" i="0" sz="2800" u="none">
              <a:solidFill>
                <a:schemeClr val="dk1"/>
              </a:solidFill>
              <a:latin typeface="Arial"/>
              <a:ea typeface="Arial"/>
              <a:cs typeface="Arial"/>
              <a:sym typeface="Arial"/>
            </a:endParaRPr>
          </a:p>
        </p:txBody>
      </p:sp>
      <p:sp>
        <p:nvSpPr>
          <p:cNvPr id="406" name="Shape 406"/>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
        <p:nvSpPr>
          <p:cNvPr id="407" name="Shape 407"/>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408" name="Shape 408"/>
          <p:cNvSpPr txBox="1"/>
          <p:nvPr/>
        </p:nvSpPr>
        <p:spPr>
          <a:xfrm>
            <a:off x="381000" y="1066800"/>
            <a:ext cx="8458200" cy="1311275"/>
          </a:xfrm>
          <a:prstGeom prst="rect">
            <a:avLst/>
          </a:prstGeom>
          <a:solidFill>
            <a:srgbClr val="FFF1CE"/>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ramond"/>
              <a:buNone/>
            </a:pPr>
            <a:r>
              <a:rPr b="0" i="0" lang="en-US" sz="2000" u="none">
                <a:solidFill>
                  <a:schemeClr val="dk1"/>
                </a:solidFill>
                <a:latin typeface="Garamond"/>
                <a:ea typeface="Garamond"/>
                <a:cs typeface="Garamond"/>
                <a:sym typeface="Garamond"/>
              </a:rPr>
              <a:t>You have the choice of buying two cars. One is more fuel efficient than the other, but also more expensive. You know the price and fuel efficiency (in miles per gallon, mpg) of both cars. You plan to keep the car for ten years.  Which car is the better deal?</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Summary: Computer Basics</a:t>
            </a:r>
          </a:p>
        </p:txBody>
      </p:sp>
      <p:sp>
        <p:nvSpPr>
          <p:cNvPr id="414" name="Shape 414"/>
          <p:cNvSpPr txBox="1"/>
          <p:nvPr>
            <p:ph idx="1" type="body"/>
          </p:nvPr>
        </p:nvSpPr>
        <p:spPr>
          <a:xfrm>
            <a:off x="304800" y="1143000"/>
            <a:ext cx="8458200" cy="5105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Computers execute very basic instructions in rapid succession.</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A computer program is a sequence of instructions and decisions.</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Programming is the act of designing and implementing computer programs. </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The central processing unit (CPU) performs program control and data processing.</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Storage devices include memory and secondary storage</a:t>
            </a:r>
            <a:r>
              <a:rPr b="0" i="0" lang="en-US" sz="2400" u="none">
                <a:solidFill>
                  <a:schemeClr val="dk1"/>
                </a:solidFill>
                <a:latin typeface="Arial"/>
                <a:ea typeface="Arial"/>
                <a:cs typeface="Arial"/>
                <a:sym typeface="Arial"/>
              </a:rPr>
              <a:t>. </a:t>
            </a:r>
          </a:p>
        </p:txBody>
      </p:sp>
      <p:sp>
        <p:nvSpPr>
          <p:cNvPr id="415" name="Shape 415"/>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416" name="Shape 416"/>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Summary: Java</a:t>
            </a:r>
          </a:p>
        </p:txBody>
      </p:sp>
      <p:sp>
        <p:nvSpPr>
          <p:cNvPr id="422" name="Shape 422"/>
          <p:cNvSpPr txBox="1"/>
          <p:nvPr>
            <p:ph idx="1" type="body"/>
          </p:nvPr>
        </p:nvSpPr>
        <p:spPr>
          <a:xfrm>
            <a:off x="304800" y="1143000"/>
            <a:ext cx="8458200" cy="5105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Java was originally designed for programming consumer devices, but it was first successfully used to write Internet applets.</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Java was designed to be safe and portable, benefiting both Internet users and students.</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Java programs are distributed as instructions for a virtual machine, making them platform-independent.</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Java has a very large set of libraries. Focus on learning those parts of libraries that you need for your programming projects.</a:t>
            </a:r>
          </a:p>
        </p:txBody>
      </p:sp>
      <p:sp>
        <p:nvSpPr>
          <p:cNvPr id="423" name="Shape 423"/>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424" name="Shape 424"/>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sp>
        <p:nvSpPr>
          <p:cNvPr id="429" name="Shape 429"/>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Summary: Java</a:t>
            </a:r>
          </a:p>
        </p:txBody>
      </p:sp>
      <p:sp>
        <p:nvSpPr>
          <p:cNvPr id="430" name="Shape 430"/>
          <p:cNvSpPr txBox="1"/>
          <p:nvPr>
            <p:ph idx="1" type="body"/>
          </p:nvPr>
        </p:nvSpPr>
        <p:spPr>
          <a:xfrm>
            <a:off x="304800" y="1143000"/>
            <a:ext cx="8458200" cy="5105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Set aside some time to become familiar with the programming environment that you will use for your class work.</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An editor is a program for entering and modifying text, such as a Java program.</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Java is case sensitive. You must be careful about distinguishing between upper and lowercase letters.</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The Java compiler translates source code into class files that contain instructions for the Java virtual machine.</a:t>
            </a:r>
          </a:p>
        </p:txBody>
      </p:sp>
      <p:sp>
        <p:nvSpPr>
          <p:cNvPr id="431" name="Shape 431"/>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432" name="Shape 432"/>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Summary: Java</a:t>
            </a:r>
          </a:p>
        </p:txBody>
      </p:sp>
      <p:sp>
        <p:nvSpPr>
          <p:cNvPr id="438" name="Shape 438"/>
          <p:cNvSpPr txBox="1"/>
          <p:nvPr>
            <p:ph idx="1" type="body"/>
          </p:nvPr>
        </p:nvSpPr>
        <p:spPr>
          <a:xfrm>
            <a:off x="304800" y="1143000"/>
            <a:ext cx="8458200" cy="5105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Classes are the fundamental building blocks of Java programs. </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Every Java application contains a class with a main method. When the application starts, the instructions in the main method are executed.</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Each class contains declarations of methods. Each method contains a sequence of instructions.</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A method is called by specifying the method and its parameters.</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A string is a sequence of characters enclosed in quotation marks.</a:t>
            </a:r>
          </a:p>
        </p:txBody>
      </p:sp>
      <p:sp>
        <p:nvSpPr>
          <p:cNvPr id="439" name="Shape 439"/>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440" name="Shape 440"/>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type="title"/>
          </p:nvPr>
        </p:nvSpPr>
        <p:spPr>
          <a:xfrm>
            <a:off x="1600200" y="274637"/>
            <a:ext cx="73152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3600" u="none" cap="none" strike="noStrike">
                <a:solidFill>
                  <a:srgbClr val="835E01"/>
                </a:solidFill>
                <a:latin typeface="Arial"/>
                <a:ea typeface="Arial"/>
                <a:cs typeface="Arial"/>
                <a:sym typeface="Arial"/>
              </a:rPr>
              <a:t>Summary: Errors and Pseudocode</a:t>
            </a:r>
          </a:p>
        </p:txBody>
      </p:sp>
      <p:sp>
        <p:nvSpPr>
          <p:cNvPr id="446" name="Shape 446"/>
          <p:cNvSpPr txBox="1"/>
          <p:nvPr>
            <p:ph idx="1" type="body"/>
          </p:nvPr>
        </p:nvSpPr>
        <p:spPr>
          <a:xfrm>
            <a:off x="304800" y="1143000"/>
            <a:ext cx="8458200" cy="5105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A compile-time error is a violation of the programming language rules that is detected by the compiler.</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A run-time error causes a program to take an action that the programmer did not intend.</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Pseudocode is an informal description of a sequence of steps for solving a problem.</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An algorithm for solving a problem is a sequence of steps that is unambiguous, executable, and terminating.</a:t>
            </a:r>
          </a:p>
        </p:txBody>
      </p:sp>
      <p:sp>
        <p:nvSpPr>
          <p:cNvPr id="447" name="Shape 447"/>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448" name="Shape 448"/>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1.1 Computer Programs</a:t>
            </a:r>
          </a:p>
        </p:txBody>
      </p:sp>
      <p:sp>
        <p:nvSpPr>
          <p:cNvPr id="126" name="Shape 126"/>
          <p:cNvSpPr txBox="1"/>
          <p:nvPr>
            <p:ph idx="1" type="body"/>
          </p:nvPr>
        </p:nvSpPr>
        <p:spPr>
          <a:xfrm>
            <a:off x="304800" y="1143000"/>
            <a:ext cx="8458200" cy="5105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60000"/>
              <a:buFont typeface="Noto Sans Symbols"/>
              <a:buChar char="❑"/>
            </a:pPr>
            <a:r>
              <a:rPr b="0" i="0" lang="en-US" sz="3200" u="none" cap="none" strike="noStrike">
                <a:solidFill>
                  <a:schemeClr val="dk1"/>
                </a:solidFill>
                <a:latin typeface="Arial"/>
                <a:ea typeface="Arial"/>
                <a:cs typeface="Arial"/>
                <a:sym typeface="Arial"/>
              </a:rPr>
              <a:t>A Computer Program is a sequence of instructions and decisions</a:t>
            </a:r>
          </a:p>
          <a:p>
            <a:pPr indent="-342900" lvl="0" marL="342900" marR="0" rtl="0" algn="l">
              <a:lnSpc>
                <a:spcPct val="100000"/>
              </a:lnSpc>
              <a:spcBef>
                <a:spcPts val="640"/>
              </a:spcBef>
              <a:spcAft>
                <a:spcPts val="0"/>
              </a:spcAft>
              <a:buClr>
                <a:srgbClr val="835E01"/>
              </a:buClr>
              <a:buSzPct val="60000"/>
              <a:buFont typeface="Noto Sans Symbols"/>
              <a:buChar char="❑"/>
            </a:pPr>
            <a:r>
              <a:rPr b="0" i="0" lang="en-US" sz="3200" u="none" cap="none" strike="noStrike">
                <a:solidFill>
                  <a:schemeClr val="dk1"/>
                </a:solidFill>
                <a:latin typeface="Arial"/>
                <a:ea typeface="Arial"/>
                <a:cs typeface="Arial"/>
                <a:sym typeface="Arial"/>
              </a:rPr>
              <a:t>Computers execute very basic instructions in rapid succession</a:t>
            </a:r>
          </a:p>
          <a:p>
            <a:pPr indent="-342900" lvl="0" marL="342900" marR="0" rtl="0" algn="l">
              <a:lnSpc>
                <a:spcPct val="100000"/>
              </a:lnSpc>
              <a:spcBef>
                <a:spcPts val="640"/>
              </a:spcBef>
              <a:spcAft>
                <a:spcPts val="0"/>
              </a:spcAft>
              <a:buClr>
                <a:srgbClr val="835E01"/>
              </a:buClr>
              <a:buSzPct val="60000"/>
              <a:buFont typeface="Noto Sans Symbols"/>
              <a:buChar char="❑"/>
            </a:pPr>
            <a:r>
              <a:rPr b="0" i="0" lang="en-US" sz="3200" u="none" cap="none" strike="noStrike">
                <a:solidFill>
                  <a:schemeClr val="dk1"/>
                </a:solidFill>
                <a:latin typeface="Arial"/>
                <a:ea typeface="Arial"/>
                <a:cs typeface="Arial"/>
                <a:sym typeface="Arial"/>
              </a:rPr>
              <a:t>Programming is the act of designing and implementing computer programs</a:t>
            </a:r>
          </a:p>
          <a:p>
            <a:pPr indent="-285750" lvl="1" marL="742950" marR="0" rtl="0" algn="l">
              <a:lnSpc>
                <a:spcPct val="100000"/>
              </a:lnSpc>
              <a:spcBef>
                <a:spcPts val="560"/>
              </a:spcBef>
              <a:spcAft>
                <a:spcPts val="0"/>
              </a:spcAft>
              <a:buClr>
                <a:srgbClr val="835E01"/>
              </a:buClr>
              <a:buSzPct val="25000"/>
              <a:buFont typeface="Noto Sans Symbols"/>
              <a:buNone/>
            </a:pPr>
            <a:r>
              <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rgbClr val="835E01"/>
              </a:buClr>
              <a:buSzPct val="25000"/>
              <a:buFont typeface="Noto Sans Symbols"/>
              <a:buNone/>
            </a:pPr>
            <a:r>
              <a:t/>
            </a:r>
            <a:endParaRPr b="0" i="0" sz="2800" u="none" cap="none" strike="noStrike">
              <a:solidFill>
                <a:schemeClr val="dk1"/>
              </a:solidFill>
              <a:latin typeface="Arial"/>
              <a:ea typeface="Arial"/>
              <a:cs typeface="Arial"/>
              <a:sym typeface="Arial"/>
            </a:endParaRPr>
          </a:p>
          <a:p>
            <a:pPr indent="-342900" lvl="0" marL="342900" marR="0" rtl="0" algn="l">
              <a:spcBef>
                <a:spcPts val="560"/>
              </a:spcBef>
              <a:spcAft>
                <a:spcPts val="0"/>
              </a:spcAft>
              <a:buClr>
                <a:srgbClr val="835E01"/>
              </a:buClr>
              <a:buSzPct val="59999"/>
              <a:buFont typeface="Noto Sans Symbols"/>
              <a:buNone/>
            </a:pPr>
            <a:r>
              <a:t/>
            </a:r>
            <a:endParaRPr b="0" i="0" sz="2800" u="none">
              <a:solidFill>
                <a:schemeClr val="dk1"/>
              </a:solidFill>
              <a:latin typeface="Arial"/>
              <a:ea typeface="Arial"/>
              <a:cs typeface="Arial"/>
              <a:sym typeface="Arial"/>
            </a:endParaRPr>
          </a:p>
        </p:txBody>
      </p:sp>
      <p:sp>
        <p:nvSpPr>
          <p:cNvPr id="127" name="Shape 127"/>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128" name="Shape 128"/>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3600" u="none" cap="none" strike="noStrike">
                <a:solidFill>
                  <a:srgbClr val="835E01"/>
                </a:solidFill>
                <a:latin typeface="Arial"/>
                <a:ea typeface="Arial"/>
                <a:cs typeface="Arial"/>
                <a:sym typeface="Arial"/>
              </a:rPr>
              <a:t>1.2  The Anatomy of a Computer</a:t>
            </a:r>
          </a:p>
        </p:txBody>
      </p:sp>
      <p:sp>
        <p:nvSpPr>
          <p:cNvPr id="134" name="Shape 134"/>
          <p:cNvSpPr txBox="1"/>
          <p:nvPr>
            <p:ph idx="1" type="body"/>
          </p:nvPr>
        </p:nvSpPr>
        <p:spPr>
          <a:xfrm>
            <a:off x="304800" y="1066800"/>
            <a:ext cx="6705599" cy="5105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The central processing unit (CPU) performs program control and data processing</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Storage devices include memory (RAM) and secondary storage</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Hard disk</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Flash drives</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CD/DVD drives</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Input/Output devices allow the user to interact with the computer</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Mouse, keyboard, printer, screen…</a:t>
            </a:r>
          </a:p>
        </p:txBody>
      </p:sp>
      <p:sp>
        <p:nvSpPr>
          <p:cNvPr id="135" name="Shape 135"/>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pic>
        <p:nvPicPr>
          <p:cNvPr id="136" name="Shape 136"/>
          <p:cNvPicPr preferRelativeResize="0"/>
          <p:nvPr/>
        </p:nvPicPr>
        <p:blipFill rotWithShape="1">
          <a:blip r:embed="rId3">
            <a:alphaModFix/>
          </a:blip>
          <a:srcRect b="0" l="0" r="0" t="0"/>
          <a:stretch/>
        </p:blipFill>
        <p:spPr>
          <a:xfrm>
            <a:off x="6172200" y="3200400"/>
            <a:ext cx="2286000" cy="1403349"/>
          </a:xfrm>
          <a:prstGeom prst="rect">
            <a:avLst/>
          </a:prstGeom>
          <a:noFill/>
          <a:ln>
            <a:noFill/>
          </a:ln>
        </p:spPr>
      </p:pic>
      <p:sp>
        <p:nvSpPr>
          <p:cNvPr id="137" name="Shape 137"/>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pic>
        <p:nvPicPr>
          <p:cNvPr id="138" name="Shape 138"/>
          <p:cNvPicPr preferRelativeResize="0"/>
          <p:nvPr/>
        </p:nvPicPr>
        <p:blipFill rotWithShape="1">
          <a:blip r:embed="rId4">
            <a:alphaModFix/>
          </a:blip>
          <a:srcRect b="0" l="0" r="0" t="0"/>
          <a:stretch/>
        </p:blipFill>
        <p:spPr>
          <a:xfrm>
            <a:off x="6477000" y="1143000"/>
            <a:ext cx="2133599" cy="19177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Schematic Design of a PC</a:t>
            </a:r>
          </a:p>
        </p:txBody>
      </p:sp>
      <p:sp>
        <p:nvSpPr>
          <p:cNvPr id="144" name="Shape 144"/>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pic>
        <p:nvPicPr>
          <p:cNvPr id="145" name="Shape 145"/>
          <p:cNvPicPr preferRelativeResize="0"/>
          <p:nvPr/>
        </p:nvPicPr>
        <p:blipFill rotWithShape="1">
          <a:blip r:embed="rId3">
            <a:alphaModFix/>
          </a:blip>
          <a:srcRect b="0" l="0" r="0" t="0"/>
          <a:stretch/>
        </p:blipFill>
        <p:spPr>
          <a:xfrm>
            <a:off x="457200" y="1143000"/>
            <a:ext cx="7924799" cy="4813299"/>
          </a:xfrm>
          <a:prstGeom prst="rect">
            <a:avLst/>
          </a:prstGeom>
          <a:noFill/>
          <a:ln>
            <a:noFill/>
          </a:ln>
        </p:spPr>
      </p:pic>
      <p:sp>
        <p:nvSpPr>
          <p:cNvPr id="146" name="Shape 146"/>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When you‘run’ a program</a:t>
            </a:r>
          </a:p>
        </p:txBody>
      </p:sp>
      <p:sp>
        <p:nvSpPr>
          <p:cNvPr id="152" name="Shape 152"/>
          <p:cNvSpPr txBox="1"/>
          <p:nvPr>
            <p:ph idx="1" type="body"/>
          </p:nvPr>
        </p:nvSpPr>
        <p:spPr>
          <a:xfrm>
            <a:off x="228600" y="1066800"/>
            <a:ext cx="8686800" cy="5105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Program instructions and data (such as text, numbers, audio, or video) are stored on the hard disk, on a compact disk (or DVD), or elsewhere on the network. </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When a program is started, it is brought into memory, where the CPU can read it. </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The CPU runs the program one instruction at a time.  The program may react to user input</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As directed by these instructions and the user, the CPU reads data, modifies it, and writes it back to memory, the screen or secondary storage.</a:t>
            </a:r>
          </a:p>
        </p:txBody>
      </p:sp>
      <p:sp>
        <p:nvSpPr>
          <p:cNvPr id="153" name="Shape 153"/>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154" name="Shape 154"/>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1524000" y="274637"/>
            <a:ext cx="73152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3600" u="none" cap="none" strike="noStrike">
                <a:solidFill>
                  <a:srgbClr val="835E01"/>
                </a:solidFill>
                <a:latin typeface="Arial"/>
                <a:ea typeface="Arial"/>
                <a:cs typeface="Arial"/>
                <a:sym typeface="Arial"/>
              </a:rPr>
              <a:t>1.3  The Java Language</a:t>
            </a:r>
          </a:p>
        </p:txBody>
      </p:sp>
      <p:sp>
        <p:nvSpPr>
          <p:cNvPr id="160" name="Shape 160"/>
          <p:cNvSpPr txBox="1"/>
          <p:nvPr>
            <p:ph idx="1" type="body"/>
          </p:nvPr>
        </p:nvSpPr>
        <p:spPr>
          <a:xfrm>
            <a:off x="304800" y="1143000"/>
            <a:ext cx="5943599" cy="5105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In 1991, James Gosling of Sun Microsystems designed what would become the Java programming language </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Java was originally designed for programming consumer devices, but it was first successfully used to write Internet applets</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An applet is typically embedded inside a web page and runs in the context of a browser</a:t>
            </a:r>
          </a:p>
        </p:txBody>
      </p:sp>
      <p:sp>
        <p:nvSpPr>
          <p:cNvPr id="161" name="Shape 161"/>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pic>
        <p:nvPicPr>
          <p:cNvPr id="162" name="Shape 162"/>
          <p:cNvPicPr preferRelativeResize="0"/>
          <p:nvPr/>
        </p:nvPicPr>
        <p:blipFill rotWithShape="1">
          <a:blip r:embed="rId3">
            <a:alphaModFix/>
          </a:blip>
          <a:srcRect b="0" l="0" r="0" t="0"/>
          <a:stretch/>
        </p:blipFill>
        <p:spPr>
          <a:xfrm>
            <a:off x="6019800" y="3352800"/>
            <a:ext cx="2901950" cy="2705100"/>
          </a:xfrm>
          <a:prstGeom prst="rect">
            <a:avLst/>
          </a:prstGeom>
          <a:noFill/>
          <a:ln>
            <a:noFill/>
          </a:ln>
        </p:spPr>
      </p:pic>
      <p:sp>
        <p:nvSpPr>
          <p:cNvPr id="163" name="Shape 163"/>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pic>
        <p:nvPicPr>
          <p:cNvPr id="164" name="Shape 164"/>
          <p:cNvPicPr preferRelativeResize="0"/>
          <p:nvPr/>
        </p:nvPicPr>
        <p:blipFill rotWithShape="1">
          <a:blip r:embed="rId4">
            <a:alphaModFix/>
          </a:blip>
          <a:srcRect b="0" l="0" r="0" t="0"/>
          <a:stretch/>
        </p:blipFill>
        <p:spPr>
          <a:xfrm>
            <a:off x="7239000" y="1143000"/>
            <a:ext cx="1449386" cy="1970086"/>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1752600" y="274637"/>
            <a:ext cx="7086600" cy="7159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835E01"/>
              </a:buClr>
              <a:buSzPct val="25000"/>
              <a:buFont typeface="Arial"/>
              <a:buNone/>
            </a:pPr>
            <a:r>
              <a:rPr b="0" i="0" lang="en-US" sz="4000" u="none" cap="none" strike="noStrike">
                <a:solidFill>
                  <a:srgbClr val="835E01"/>
                </a:solidFill>
                <a:latin typeface="Arial"/>
                <a:ea typeface="Arial"/>
                <a:cs typeface="Arial"/>
                <a:sym typeface="Arial"/>
              </a:rPr>
              <a:t>Java History</a:t>
            </a:r>
          </a:p>
        </p:txBody>
      </p:sp>
      <p:sp>
        <p:nvSpPr>
          <p:cNvPr id="170" name="Shape 170"/>
          <p:cNvSpPr txBox="1"/>
          <p:nvPr>
            <p:ph idx="1" type="body"/>
          </p:nvPr>
        </p:nvSpPr>
        <p:spPr>
          <a:xfrm>
            <a:off x="228600" y="1143000"/>
            <a:ext cx="8686800" cy="5105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835E01"/>
              </a:buClr>
              <a:buSzPct val="60000"/>
              <a:buFont typeface="Noto Sans Symbols"/>
              <a:buChar char="❑"/>
            </a:pPr>
            <a:r>
              <a:rPr b="0" i="0" lang="en-US" sz="3200" u="none">
                <a:solidFill>
                  <a:schemeClr val="dk1"/>
                </a:solidFill>
                <a:latin typeface="Arial"/>
                <a:ea typeface="Arial"/>
                <a:cs typeface="Arial"/>
                <a:sym typeface="Arial"/>
              </a:rPr>
              <a:t>Java Design Goals</a:t>
            </a:r>
          </a:p>
          <a:p>
            <a:pPr indent="-285750" lvl="1" marL="742950" marR="0" rtl="0" algn="l">
              <a:lnSpc>
                <a:spcPct val="100000"/>
              </a:lnSpc>
              <a:spcBef>
                <a:spcPts val="56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Safe:  Can be run inside a browser and will not attack your computer</a:t>
            </a:r>
          </a:p>
          <a:p>
            <a:pPr indent="-285750" lvl="1" marL="742950" marR="0" rtl="0" algn="l">
              <a:lnSpc>
                <a:spcPct val="100000"/>
              </a:lnSpc>
              <a:spcBef>
                <a:spcPts val="560"/>
              </a:spcBef>
              <a:spcAft>
                <a:spcPts val="0"/>
              </a:spcAft>
              <a:buClr>
                <a:srgbClr val="835E01"/>
              </a:buClr>
              <a:buSzPct val="100000"/>
              <a:buFont typeface="Noto Sans Symbols"/>
              <a:buChar char="▪"/>
            </a:pPr>
            <a:r>
              <a:rPr b="0" i="0" lang="en-US" sz="2800" u="none" cap="none" strike="noStrike">
                <a:solidFill>
                  <a:schemeClr val="dk1"/>
                </a:solidFill>
                <a:latin typeface="Arial"/>
                <a:ea typeface="Arial"/>
                <a:cs typeface="Arial"/>
                <a:sym typeface="Arial"/>
              </a:rPr>
              <a:t>Portable:  Run on many Operating Systems</a:t>
            </a:r>
          </a:p>
          <a:p>
            <a:pPr indent="-228600" lvl="2" marL="11430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Windows		</a:t>
            </a:r>
          </a:p>
          <a:p>
            <a:pPr indent="-228600" lvl="2" marL="11430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Mac OS</a:t>
            </a:r>
          </a:p>
          <a:p>
            <a:pPr indent="-342900" lvl="0" marL="342900" marR="0" rtl="0" algn="l">
              <a:lnSpc>
                <a:spcPct val="100000"/>
              </a:lnSpc>
              <a:spcBef>
                <a:spcPts val="560"/>
              </a:spcBef>
              <a:spcAft>
                <a:spcPts val="0"/>
              </a:spcAft>
              <a:buClr>
                <a:srgbClr val="835E01"/>
              </a:buClr>
              <a:buSzPct val="59999"/>
              <a:buFont typeface="Noto Sans Symbols"/>
              <a:buChar char="❑"/>
            </a:pPr>
            <a:r>
              <a:rPr b="0" i="0" lang="en-US" sz="2800" u="none">
                <a:solidFill>
                  <a:schemeClr val="dk1"/>
                </a:solidFill>
                <a:latin typeface="Arial"/>
                <a:ea typeface="Arial"/>
                <a:cs typeface="Arial"/>
                <a:sym typeface="Arial"/>
              </a:rPr>
              <a:t>Java programs are distributed as instructions for a ‘virtual machine,’ making them platform-independent</a:t>
            </a:r>
          </a:p>
          <a:p>
            <a:pPr indent="-285750" lvl="1" marL="742950" marR="0" rtl="0" algn="l">
              <a:lnSpc>
                <a:spcPct val="100000"/>
              </a:lnSpc>
              <a:spcBef>
                <a:spcPts val="480"/>
              </a:spcBef>
              <a:spcAft>
                <a:spcPts val="0"/>
              </a:spcAft>
              <a:buClr>
                <a:srgbClr val="835E01"/>
              </a:buClr>
              <a:buSzPct val="100000"/>
              <a:buFont typeface="Noto Sans Symbols"/>
              <a:buChar char="▪"/>
            </a:pPr>
            <a:r>
              <a:rPr b="0" i="0" lang="en-US" sz="2400" u="none" cap="none" strike="noStrike">
                <a:solidFill>
                  <a:schemeClr val="dk1"/>
                </a:solidFill>
                <a:latin typeface="Arial"/>
                <a:ea typeface="Arial"/>
                <a:cs typeface="Arial"/>
                <a:sym typeface="Arial"/>
              </a:rPr>
              <a:t>Virtual machines are available for most Operating Systems.  The iPhone is a notable exception</a:t>
            </a:r>
          </a:p>
        </p:txBody>
      </p:sp>
      <p:sp>
        <p:nvSpPr>
          <p:cNvPr id="171" name="Shape 171"/>
          <p:cNvSpPr txBox="1"/>
          <p:nvPr/>
        </p:nvSpPr>
        <p:spPr>
          <a:xfrm>
            <a:off x="7239000" y="6400800"/>
            <a:ext cx="1600199" cy="3047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Arial"/>
              <a:buNone/>
            </a:pPr>
            <a:r>
              <a:rPr b="0" i="0" lang="en-US" sz="1200" u="none">
                <a:solidFill>
                  <a:srgbClr val="898989"/>
                </a:solidFill>
                <a:latin typeface="Arial"/>
                <a:ea typeface="Arial"/>
                <a:cs typeface="Arial"/>
                <a:sym typeface="Arial"/>
              </a:rPr>
              <a:t>Page </a:t>
            </a:r>
            <a:fld id="{00000000-1234-1234-1234-123412341234}" type="slidenum">
              <a:rPr b="0" i="0" lang="en-US" sz="1200" u="none">
                <a:solidFill>
                  <a:srgbClr val="898989"/>
                </a:solidFill>
                <a:latin typeface="Arial"/>
                <a:ea typeface="Arial"/>
                <a:cs typeface="Arial"/>
                <a:sym typeface="Arial"/>
              </a:rPr>
              <a:t>‹#›</a:t>
            </a:fld>
          </a:p>
        </p:txBody>
      </p:sp>
      <p:sp>
        <p:nvSpPr>
          <p:cNvPr id="172" name="Shape 172"/>
          <p:cNvSpPr txBox="1"/>
          <p:nvPr/>
        </p:nvSpPr>
        <p:spPr>
          <a:xfrm>
            <a:off x="381000" y="6324600"/>
            <a:ext cx="4038599" cy="4000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1" sz="1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1" lang="en-US" sz="1000" u="none">
                <a:solidFill>
                  <a:schemeClr val="dk1"/>
                </a:solidFill>
                <a:latin typeface="Arial"/>
                <a:ea typeface="Arial"/>
                <a:cs typeface="Arial"/>
                <a:sym typeface="Arial"/>
              </a:rPr>
              <a:t>Copyright © </a:t>
            </a:r>
            <a:r>
              <a:rPr b="0" i="0" lang="en-US" sz="1000" u="none">
                <a:solidFill>
                  <a:schemeClr val="dk1"/>
                </a:solidFill>
                <a:latin typeface="Arial"/>
                <a:ea typeface="Arial"/>
                <a:cs typeface="Arial"/>
                <a:sym typeface="Arial"/>
              </a:rPr>
              <a:t>2013 </a:t>
            </a:r>
            <a:r>
              <a:rPr b="0" i="1" lang="en-US" sz="1000" u="none">
                <a:solidFill>
                  <a:schemeClr val="dk1"/>
                </a:solidFill>
                <a:latin typeface="Arial"/>
                <a:ea typeface="Arial"/>
                <a:cs typeface="Arial"/>
                <a:sym typeface="Arial"/>
              </a:rPr>
              <a:t>by John Wiley &amp; Sons.  All rights reserved.</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5_Default Desig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_Default Desig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8_Default Desig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Default Desig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efault Desig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Default Desig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3_Default Desig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7_Default Desig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6_Default Desig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