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9663" y="2820923"/>
            <a:ext cx="5407152" cy="293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8324" y="294131"/>
            <a:ext cx="10226802" cy="968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33800" y="760476"/>
            <a:ext cx="4775454" cy="968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9370" y="819921"/>
            <a:ext cx="4493259" cy="937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8114" y="2149221"/>
            <a:ext cx="9335770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164" y="404241"/>
            <a:ext cx="954976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678430" marR="5080" indent="-2666365">
              <a:lnSpc>
                <a:spcPts val="3670"/>
              </a:lnSpc>
              <a:spcBef>
                <a:spcPts val="560"/>
              </a:spcBef>
            </a:pPr>
            <a:r>
              <a:rPr sz="3400" spc="-5" dirty="0"/>
              <a:t>O papel das </a:t>
            </a:r>
            <a:r>
              <a:rPr sz="3400" spc="-10" dirty="0"/>
              <a:t>redes </a:t>
            </a:r>
            <a:r>
              <a:rPr sz="3400" spc="-5" dirty="0"/>
              <a:t>sociais e os danos que elas  </a:t>
            </a:r>
            <a:r>
              <a:rPr sz="3400" spc="-10" dirty="0"/>
              <a:t>causam </a:t>
            </a:r>
            <a:r>
              <a:rPr sz="3400" spc="-5" dirty="0"/>
              <a:t>à</a:t>
            </a:r>
            <a:r>
              <a:rPr sz="3400" spc="20" dirty="0"/>
              <a:t> </a:t>
            </a:r>
            <a:r>
              <a:rPr sz="3400" spc="-5" dirty="0"/>
              <a:t>sociedade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944370" y="1860041"/>
            <a:ext cx="246380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2000" marR="5080" indent="-749935">
              <a:lnSpc>
                <a:spcPts val="2150"/>
              </a:lnSpc>
              <a:spcBef>
                <a:spcPts val="18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Qual o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objetivo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sua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criação?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4750" y="1860041"/>
            <a:ext cx="29845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63550" marR="5080" indent="-451484">
              <a:lnSpc>
                <a:spcPts val="2110"/>
              </a:lnSpc>
              <a:spcBef>
                <a:spcPts val="21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 que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exatamente as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redes  sociais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defendem?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9632" y="2820923"/>
            <a:ext cx="5632704" cy="293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509" y="667969"/>
            <a:ext cx="22555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Fake</a:t>
            </a:r>
            <a:r>
              <a:rPr sz="3400" spc="-80" dirty="0"/>
              <a:t> </a:t>
            </a:r>
            <a:r>
              <a:rPr sz="3400" spc="-5" dirty="0"/>
              <a:t>News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409570" y="1720976"/>
            <a:ext cx="140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 que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são?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768" y="2168651"/>
            <a:ext cx="5632704" cy="2970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4680" y="2168651"/>
            <a:ext cx="4616196" cy="297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58990" y="1662430"/>
            <a:ext cx="40214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Como prejudicam a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democracia?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363200" cy="430887"/>
          </a:xfrm>
        </p:spPr>
        <p:txBody>
          <a:bodyPr/>
          <a:lstStyle/>
          <a:p>
            <a:pPr algn="ctr"/>
            <a:r>
              <a:rPr lang="pt-BR" dirty="0" smtClean="0"/>
              <a:t>Citação extra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"/>
          </p:nvPr>
        </p:nvSpPr>
        <p:spPr>
          <a:xfrm>
            <a:off x="152400" y="1066800"/>
            <a:ext cx="11734800" cy="49859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bg1"/>
                </a:solidFill>
              </a:rPr>
              <a:t>Trecho retirado do livro </a:t>
            </a:r>
            <a:r>
              <a:rPr lang="pt-BR" sz="2800" dirty="0" err="1" smtClean="0">
                <a:solidFill>
                  <a:schemeClr val="bg1"/>
                </a:solidFill>
              </a:rPr>
              <a:t>Democracy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and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Fake</a:t>
            </a:r>
            <a:r>
              <a:rPr lang="pt-BR" sz="2800" dirty="0" smtClean="0">
                <a:solidFill>
                  <a:schemeClr val="bg1"/>
                </a:solidFill>
              </a:rPr>
              <a:t> News(</a:t>
            </a:r>
            <a:r>
              <a:rPr lang="pt-BR" sz="2800" dirty="0" err="1" smtClean="0">
                <a:solidFill>
                  <a:schemeClr val="bg1"/>
                </a:solidFill>
              </a:rPr>
              <a:t>Politics</a:t>
            </a:r>
            <a:r>
              <a:rPr lang="pt-BR" sz="2800" dirty="0" smtClean="0">
                <a:solidFill>
                  <a:schemeClr val="bg1"/>
                </a:solidFill>
              </a:rPr>
              <a:t>, Media </a:t>
            </a:r>
            <a:r>
              <a:rPr lang="pt-BR" sz="2800" dirty="0" err="1" smtClean="0">
                <a:solidFill>
                  <a:schemeClr val="bg1"/>
                </a:solidFill>
              </a:rPr>
              <a:t>and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Political</a:t>
            </a:r>
            <a:r>
              <a:rPr lang="pt-BR" sz="2800" dirty="0" smtClean="0">
                <a:solidFill>
                  <a:schemeClr val="bg1"/>
                </a:solidFill>
              </a:rPr>
              <a:t> Communication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perigo do custo das mentiras? Não é que vamos confundi-los com a verdade. O real é que, se ouvirmos mentiras suficientes, não reconheceremos mais a verdade. O que podemos fazer então? O que mais resta senão abandonar até mesmo a esperança da verdade e nos contentar com histórias?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dirty="0">
                <a:solidFill>
                  <a:schemeClr val="bg1"/>
                </a:solidFill>
              </a:rPr>
              <a:t> </a:t>
            </a:r>
            <a:endParaRPr lang="pt-BR" sz="2800" dirty="0">
              <a:solidFill>
                <a:schemeClr val="bg1"/>
              </a:solidFill>
            </a:endParaRPr>
          </a:p>
          <a:p>
            <a:pPr algn="r"/>
            <a:r>
              <a:rPr lang="pt-PT" sz="2800" dirty="0">
                <a:solidFill>
                  <a:schemeClr val="bg1"/>
                </a:solidFill>
              </a:rPr>
              <a:t>Valery Legasov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125200" cy="430887"/>
          </a:xfrm>
        </p:spPr>
        <p:txBody>
          <a:bodyPr/>
          <a:lstStyle/>
          <a:p>
            <a:pPr algn="ctr"/>
            <a:r>
              <a:rPr lang="pt-BR" dirty="0" smtClean="0"/>
              <a:t>Utilidade pública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11506200" cy="4308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bg1"/>
                </a:solidFill>
              </a:rPr>
              <a:t>7 pontos negativos das redes sociais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918"/>
            <a:ext cx="4800600" cy="4131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1799918"/>
            <a:ext cx="4343401" cy="41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716" y="1277111"/>
            <a:ext cx="1852422" cy="689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3866" y="1361694"/>
            <a:ext cx="146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</a:t>
            </a:r>
            <a:r>
              <a:rPr sz="2400" spc="-15" dirty="0"/>
              <a:t>e</a:t>
            </a:r>
            <a:r>
              <a:rPr sz="2400" dirty="0"/>
              <a:t>ep</a:t>
            </a:r>
            <a:r>
              <a:rPr sz="2400" spc="-10" dirty="0"/>
              <a:t>F</a:t>
            </a:r>
            <a:r>
              <a:rPr sz="2400" spc="-5" dirty="0"/>
              <a:t>ake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89064" y="1277111"/>
            <a:ext cx="4104894" cy="689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3594" y="1361694"/>
            <a:ext cx="363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Manipulação de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imagens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1475" y="2043683"/>
            <a:ext cx="4277868" cy="2770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0" y="2087879"/>
            <a:ext cx="3398520" cy="4067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8119" y="6283452"/>
            <a:ext cx="2498598" cy="380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15782" y="6327140"/>
            <a:ext cx="2291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“Se ta na internet é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verdade”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539" y="1280921"/>
            <a:ext cx="582676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dirty="0"/>
              <a:t>A discriminação, o preconceito e a </a:t>
            </a:r>
            <a:r>
              <a:rPr sz="2000" spc="-5" dirty="0"/>
              <a:t>violência </a:t>
            </a:r>
            <a:r>
              <a:rPr sz="2000" dirty="0"/>
              <a:t>na  sociedade relacionam-se com as redes</a:t>
            </a:r>
            <a:r>
              <a:rPr sz="2000" spc="-130" dirty="0"/>
              <a:t> </a:t>
            </a:r>
            <a:r>
              <a:rPr sz="2000" dirty="0"/>
              <a:t>sociais?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763011" y="2124455"/>
            <a:ext cx="66675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295" y="618489"/>
            <a:ext cx="7872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Como os apps </a:t>
            </a:r>
            <a:r>
              <a:rPr sz="3200" spc="-5" dirty="0"/>
              <a:t>facilitam nosso </a:t>
            </a:r>
            <a:r>
              <a:rPr sz="3200" dirty="0"/>
              <a:t>dia a</a:t>
            </a:r>
            <a:r>
              <a:rPr sz="3200" spc="-114" dirty="0"/>
              <a:t> </a:t>
            </a:r>
            <a:r>
              <a:rPr sz="3200" spc="-5" dirty="0"/>
              <a:t>dia?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86000" y="1441703"/>
            <a:ext cx="7609332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3866" y="1180338"/>
            <a:ext cx="244538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psicologia por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trás  destes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viciantes,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3594" y="906017"/>
            <a:ext cx="335216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/>
              <a:t>Redes sociais: </a:t>
            </a:r>
            <a:r>
              <a:rPr sz="1800" dirty="0"/>
              <a:t>qual o limite</a:t>
            </a:r>
            <a:r>
              <a:rPr sz="1800" spc="-65" dirty="0"/>
              <a:t> </a:t>
            </a:r>
            <a:r>
              <a:rPr sz="1800" dirty="0"/>
              <a:t>da  </a:t>
            </a:r>
            <a:r>
              <a:rPr sz="1800" spc="-5" dirty="0"/>
              <a:t>democracia e </a:t>
            </a:r>
            <a:r>
              <a:rPr sz="1800" dirty="0"/>
              <a:t>da </a:t>
            </a:r>
            <a:r>
              <a:rPr sz="1800" spc="-5" dirty="0"/>
              <a:t>informação  </a:t>
            </a:r>
            <a:r>
              <a:rPr sz="1800" dirty="0"/>
              <a:t>limitada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477012" y="1905000"/>
            <a:ext cx="5407152" cy="360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0300" y="1905000"/>
            <a:ext cx="5725667" cy="3578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554736"/>
            <a:ext cx="1427988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9515" marR="5080" indent="-1187450">
              <a:lnSpc>
                <a:spcPct val="106900"/>
              </a:lnSpc>
              <a:spcBef>
                <a:spcPts val="100"/>
              </a:spcBef>
            </a:pPr>
            <a:r>
              <a:rPr spc="-5" dirty="0"/>
              <a:t>Seminário de introdução a  computação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8114" y="2149221"/>
            <a:ext cx="7787005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Tema: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 papel das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redes sociais 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os danos que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elas  causam à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sociedade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 marR="6056630">
              <a:lnSpc>
                <a:spcPct val="1904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Integrantes:  Matheus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Levi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Vinícius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Gomes 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Weslley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David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0564" y="2933700"/>
            <a:ext cx="5274564" cy="296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206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O papel das redes sociais e os danos que elas  causam à sociedade</vt:lpstr>
      <vt:lpstr>Fake News</vt:lpstr>
      <vt:lpstr>Citação extra</vt:lpstr>
      <vt:lpstr>Utilidade pública</vt:lpstr>
      <vt:lpstr>DeepFake</vt:lpstr>
      <vt:lpstr>A discriminação, o preconceito e a violência na  sociedade relacionam-se com as redes sociais?</vt:lpstr>
      <vt:lpstr>Como os apps facilitam nosso dia a dia?</vt:lpstr>
      <vt:lpstr>Redes sociais: qual o limite da  democracia e da informação  limitada</vt:lpstr>
      <vt:lpstr>Seminário de introdução a  computação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Sociais</dc:title>
  <dc:creator>matheus levi</dc:creator>
  <cp:lastModifiedBy>USER</cp:lastModifiedBy>
  <cp:revision>2</cp:revision>
  <dcterms:created xsi:type="dcterms:W3CDTF">2021-06-27T20:15:31Z</dcterms:created>
  <dcterms:modified xsi:type="dcterms:W3CDTF">2021-06-28T18:58:39Z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2021-06-27T00:00:00Z</vt:filetime>
  </property>
</Properties>
</file>