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A_presentation_cover_slide_features_a_dark_blue_g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CI/CD com GitHub 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Workflow robot.yml com setup Python e execução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Upload de artefatos (results) na aba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Recursos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robotframework.org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SeleniumLibrary • RequestsLibrary • Browser (Playwright)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Conclusão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 Framework = qualidade + agilidade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Estruture seus testes e pipelines com este guia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🏁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Contato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LinkedIn: linkedin.com/in/viniciusaj14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GitHub: github.com/viniciusaj14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Email: vinicius_alves@usp.br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Introdução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A automação de testes é essencial para entregar software com qualidade.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Robot Framework: testes legíveis, reaproveitáveis e relatórios nativos.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💡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O que é o Robot Framework?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Framework open-source para testes de aceitação e RPA.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Sintaxe simples • Ecossistema amplo • Integração CI/CD • Cross-platform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Instalação e Configuração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Pré-requisitos: Python 3.8+ e pip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Instalação:  pip install robotframework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Libraries úteis: SeleniumLibrary, RequestsLibrary, Browser (Playwright)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⚙️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Estrutura de Projeto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project/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tests/{web, api, resources}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results/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├ requirements.txt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└ README.md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Exemplo Web (SeleniumLibrary)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*** Settings ***  Library  SeleniumLibrary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*** Test Cases ***  Login Com Sucesso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Open Browser ${URL} • Input Text • Click Button • Page Should Contain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Exemplo API (RequestsLibrary)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*** Settings ***  Library  RequestsLibrary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*** Test Cases ***  Validar Lista de Usuários (200)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Create Session • Get Request /users • Validar status 200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🔗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Execução e Relatórios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robot -d results tests/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Gera: report.html • log.html • output.xml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204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25000"/>
              </a:lnSpc>
              <a:defRPr sz="3600" b="1">
                <a:solidFill>
                  <a:srgbClr val="00FFFF"/>
                </a:solidFill>
              </a:defRPr>
            </a:pPr>
            <a: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554480"/>
            <a:ext cx="8412480" cy="4754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t>Reutilize keywords • Centralize variáveis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Use Setup/Teardown • Padronize logs/screenshots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t>Testes independentes e determinísticos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601200" y="274320"/>
            <a:ext cx="18288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4800">
                <a:solidFill>
                  <a:srgbClr val="00FFFF"/>
                </a:solidFill>
              </a:defRPr>
            </a:pPr>
            <a:r>
              <a:t>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