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FBF1F-57E5-A137-40B4-22BD328BE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9354E0-C01F-9C78-C1D8-CFAC099AA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5E7546-CC75-EA9F-E9E4-AE8AA309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BE9-1391-4A6B-936A-ADD10A1148E4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679828-D06B-6363-4322-9C9AEF9D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0B728E-3916-9F78-9D5A-ED1BBA7B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FDAB-D26D-4F48-8C1C-2C46042B8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41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96B7F-10C3-2250-EC77-81E629D0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0E45D0-554B-A82A-8E82-09BBD9BCF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8C261A-A5AB-6243-4960-FAADC768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BE9-1391-4A6B-936A-ADD10A1148E4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D3B458-CF5F-C2F0-7444-3348C5DE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5AA71-9541-F460-2D76-AF97FCEA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FDAB-D26D-4F48-8C1C-2C46042B8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91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CB6F0E-542D-89A1-16B8-452629FAF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E09FFF-6561-B26E-03CF-4E23D82CA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2A4DB1-9242-8414-B63E-5D2AECF4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BE9-1391-4A6B-936A-ADD10A1148E4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A169BE-2863-3961-9FD3-9914D04A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28D3D2-053D-7F04-F22B-4BE955D8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FDAB-D26D-4F48-8C1C-2C46042B8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90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11E64-5C0F-F9B0-F475-E49B710C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BE0CD0-FF30-1309-0A17-5B7C2ADB5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653D82-7A84-543D-710C-CA5A9FAC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BE9-1391-4A6B-936A-ADD10A1148E4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C7EFE8-B2C0-C879-BCBE-7B7C022D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441E8A-13CC-7B0C-CDE3-C15DEDD1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FDAB-D26D-4F48-8C1C-2C46042B8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95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13189-773D-3B7F-ED01-436BD6BA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421A62-28B6-D18B-CC9D-C33102B2C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AE11B5-9489-65A9-E279-6EFFADAB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BE9-1391-4A6B-936A-ADD10A1148E4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12BEDD-00AE-AF9E-2FFB-A1892297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2E0307-29B5-CE8C-A192-F50F14FF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FDAB-D26D-4F48-8C1C-2C46042B8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48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147A6-42F3-603E-13BE-E7F354D6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83CCC5-AD71-1D81-CD50-714650931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C53DC6-ED45-B20A-B275-7675D3731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31D390-EB2A-5775-701B-5095E4AA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BE9-1391-4A6B-936A-ADD10A1148E4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6EEDFB-DEF5-E4B3-ED9B-DFF51C4E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C8512-0E79-E193-A715-7EF853B9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FDAB-D26D-4F48-8C1C-2C46042B8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51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69B72-1AC7-DDD3-6C0B-EA316E3B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F89C42-6B9F-4C55-57F3-8BAAFE282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B920C4-55D2-0070-9604-67406AE20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47EFA6-F3F4-68BA-46BA-95FDF2455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F827E4-48B7-EA01-11D2-5310D64D2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E3DF08-D0D6-068D-D346-7385FA18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BE9-1391-4A6B-936A-ADD10A1148E4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2A84B2-1642-30E3-B696-16DD739C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6006CAE-D6EF-1FE0-EE2E-33A19BB8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FDAB-D26D-4F48-8C1C-2C46042B8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76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7D732-DE7F-07CC-2C27-46B73174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00AAC58-9BCC-B2B4-6FE6-5B5A3F2B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BE9-1391-4A6B-936A-ADD10A1148E4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5FF426-0ACE-641F-6B82-CFAC40FC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20C8F6-A194-9EE2-3F49-5891D67F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FDAB-D26D-4F48-8C1C-2C46042B8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72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C8CECF-82A3-9FBE-A26E-C39CB2B2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BE9-1391-4A6B-936A-ADD10A1148E4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4E034F7-088A-67F6-C277-0F04BAFB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219AA6-13B4-87B8-2DFD-108C9CC6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FDAB-D26D-4F48-8C1C-2C46042B8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72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D9768-2A09-F20E-A5AE-E60474FC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EF9FC6-E261-06B4-1641-3FB0C3E3E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ECC387-23FA-6DC4-E53A-59F421A68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1C1257-E849-A68F-DD77-1B344FD7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BE9-1391-4A6B-936A-ADD10A1148E4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A09A1A-41B4-6ADB-2CBC-D038D3DA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1A9490-31E5-4AB2-7632-73B7AD43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FDAB-D26D-4F48-8C1C-2C46042B8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91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1C3C3-D917-5200-9711-336683E1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D34528-DF15-1153-1B65-EB2D712B4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B9C986-DEB1-84BA-A188-6C1CC5B4C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293461-7483-B779-2B55-50E7E2C7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BE9-1391-4A6B-936A-ADD10A1148E4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402E14-C80B-0D96-7960-D75F272C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58F75C-35A4-C9C0-8916-14C84841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FDAB-D26D-4F48-8C1C-2C46042B8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83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2300972-07BD-EE06-7524-43E7AE07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04DD25-3662-E9A4-DB55-7A3F94D03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91EECC-5348-11B5-D23C-DF59F18ED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59BE9-1391-4A6B-936A-ADD10A1148E4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91BF31-24E3-4483-41F1-56EC35AF3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F82755-1ADE-4D8E-1CD7-573D746E5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BFDAB-D26D-4F48-8C1C-2C46042B8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37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5DBC7D93-9DAF-A8EF-BD98-31E007B2F163}"/>
              </a:ext>
            </a:extLst>
          </p:cNvPr>
          <p:cNvSpPr/>
          <p:nvPr/>
        </p:nvSpPr>
        <p:spPr>
          <a:xfrm>
            <a:off x="714165" y="753624"/>
            <a:ext cx="2481961" cy="877455"/>
          </a:xfrm>
          <a:prstGeom prst="rect">
            <a:avLst/>
          </a:prstGeom>
          <a:solidFill>
            <a:schemeClr val="bg1">
              <a:alpha val="52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DE9D223-DE6B-FE9D-A884-31D1E2BC932A}"/>
              </a:ext>
            </a:extLst>
          </p:cNvPr>
          <p:cNvSpPr/>
          <p:nvPr/>
        </p:nvSpPr>
        <p:spPr>
          <a:xfrm>
            <a:off x="3405081" y="753624"/>
            <a:ext cx="2481961" cy="877455"/>
          </a:xfrm>
          <a:prstGeom prst="rect">
            <a:avLst/>
          </a:prstGeom>
          <a:solidFill>
            <a:schemeClr val="bg1">
              <a:alpha val="52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56D18D1-02FE-F200-702F-B7EF72D5E9D3}"/>
              </a:ext>
            </a:extLst>
          </p:cNvPr>
          <p:cNvSpPr/>
          <p:nvPr/>
        </p:nvSpPr>
        <p:spPr>
          <a:xfrm>
            <a:off x="6095998" y="753624"/>
            <a:ext cx="2481961" cy="877455"/>
          </a:xfrm>
          <a:prstGeom prst="rect">
            <a:avLst/>
          </a:prstGeom>
          <a:solidFill>
            <a:schemeClr val="bg1">
              <a:alpha val="52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FE5B561-9874-2E80-3964-E6332D08885F}"/>
              </a:ext>
            </a:extLst>
          </p:cNvPr>
          <p:cNvSpPr/>
          <p:nvPr/>
        </p:nvSpPr>
        <p:spPr>
          <a:xfrm>
            <a:off x="8786915" y="890793"/>
            <a:ext cx="3146683" cy="603115"/>
          </a:xfrm>
          <a:prstGeom prst="rect">
            <a:avLst/>
          </a:prstGeom>
          <a:solidFill>
            <a:schemeClr val="bg1">
              <a:alpha val="52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CD175B06-5FC7-5CCD-0352-0DEF1F3F6D6D}"/>
              </a:ext>
            </a:extLst>
          </p:cNvPr>
          <p:cNvSpPr/>
          <p:nvPr/>
        </p:nvSpPr>
        <p:spPr>
          <a:xfrm>
            <a:off x="-4" y="1"/>
            <a:ext cx="556690" cy="685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97A7598-458C-0393-D8A0-22A07E3DC592}"/>
              </a:ext>
            </a:extLst>
          </p:cNvPr>
          <p:cNvSpPr/>
          <p:nvPr/>
        </p:nvSpPr>
        <p:spPr>
          <a:xfrm>
            <a:off x="764627" y="1818029"/>
            <a:ext cx="7863793" cy="229464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D644558-E133-DBDD-93D9-6FD8348F507A}"/>
              </a:ext>
            </a:extLst>
          </p:cNvPr>
          <p:cNvSpPr/>
          <p:nvPr/>
        </p:nvSpPr>
        <p:spPr>
          <a:xfrm>
            <a:off x="764626" y="753624"/>
            <a:ext cx="2481961" cy="87745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1994CF0-1286-3B10-AB4D-B60C2DBE0076}"/>
              </a:ext>
            </a:extLst>
          </p:cNvPr>
          <p:cNvSpPr/>
          <p:nvPr/>
        </p:nvSpPr>
        <p:spPr>
          <a:xfrm>
            <a:off x="3455542" y="753624"/>
            <a:ext cx="2481961" cy="87745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76ECBF9-D7A0-5EFC-5EA0-4B538D494FEB}"/>
              </a:ext>
            </a:extLst>
          </p:cNvPr>
          <p:cNvSpPr/>
          <p:nvPr/>
        </p:nvSpPr>
        <p:spPr>
          <a:xfrm>
            <a:off x="6146459" y="753624"/>
            <a:ext cx="2481961" cy="87745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C8B6E998-B706-E6DC-70F8-C00CA4B72D08}"/>
              </a:ext>
            </a:extLst>
          </p:cNvPr>
          <p:cNvSpPr/>
          <p:nvPr/>
        </p:nvSpPr>
        <p:spPr>
          <a:xfrm>
            <a:off x="8785898" y="1816181"/>
            <a:ext cx="3146683" cy="229464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40290073-E680-4415-C353-D0AECE72B623}"/>
              </a:ext>
            </a:extLst>
          </p:cNvPr>
          <p:cNvSpPr/>
          <p:nvPr/>
        </p:nvSpPr>
        <p:spPr>
          <a:xfrm>
            <a:off x="8837376" y="890793"/>
            <a:ext cx="3095205" cy="60311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400ACD1-9A80-1F7B-0829-D1E996AB3B2A}"/>
              </a:ext>
            </a:extLst>
          </p:cNvPr>
          <p:cNvSpPr/>
          <p:nvPr/>
        </p:nvSpPr>
        <p:spPr>
          <a:xfrm>
            <a:off x="7364856" y="4295931"/>
            <a:ext cx="4567725" cy="229464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2B0721E-033C-5565-DF3A-E361522256D5}"/>
              </a:ext>
            </a:extLst>
          </p:cNvPr>
          <p:cNvSpPr/>
          <p:nvPr/>
        </p:nvSpPr>
        <p:spPr>
          <a:xfrm>
            <a:off x="4064741" y="4295930"/>
            <a:ext cx="3146683" cy="229464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B118F2BF-A6A7-5C49-7AE2-A57D65A91E6D}"/>
              </a:ext>
            </a:extLst>
          </p:cNvPr>
          <p:cNvSpPr/>
          <p:nvPr/>
        </p:nvSpPr>
        <p:spPr>
          <a:xfrm>
            <a:off x="831687" y="4295930"/>
            <a:ext cx="3146683" cy="229464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6CBCF34-6A6D-1B80-9739-AB1BC3EEFAE5}"/>
              </a:ext>
            </a:extLst>
          </p:cNvPr>
          <p:cNvSpPr txBox="1"/>
          <p:nvPr/>
        </p:nvSpPr>
        <p:spPr>
          <a:xfrm>
            <a:off x="8837376" y="184338"/>
            <a:ext cx="314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BI Supermarket</a:t>
            </a:r>
          </a:p>
        </p:txBody>
      </p:sp>
    </p:spTree>
    <p:extLst>
      <p:ext uri="{BB962C8B-B14F-4D97-AF65-F5344CB8AC3E}">
        <p14:creationId xmlns:p14="http://schemas.microsoft.com/office/powerpoint/2010/main" val="4035201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Santos</dc:creator>
  <cp:lastModifiedBy>Vinicius Santos</cp:lastModifiedBy>
  <cp:revision>2</cp:revision>
  <dcterms:created xsi:type="dcterms:W3CDTF">2023-03-21T03:10:00Z</dcterms:created>
  <dcterms:modified xsi:type="dcterms:W3CDTF">2023-03-21T04:21:40Z</dcterms:modified>
</cp:coreProperties>
</file>