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699" y="1581024"/>
            <a:ext cx="15141575" cy="7677784"/>
          </a:xfrm>
          <a:custGeom>
            <a:avLst/>
            <a:gdLst/>
            <a:ahLst/>
            <a:cxnLst/>
            <a:rect l="l" t="t" r="r" b="b"/>
            <a:pathLst>
              <a:path w="15141575" h="7677784">
                <a:moveTo>
                  <a:pt x="14950805" y="7677271"/>
                </a:moveTo>
                <a:lnTo>
                  <a:pt x="190469" y="7677271"/>
                </a:lnTo>
                <a:lnTo>
                  <a:pt x="153161" y="7673582"/>
                </a:lnTo>
                <a:lnTo>
                  <a:pt x="84810" y="7645269"/>
                </a:lnTo>
                <a:lnTo>
                  <a:pt x="32006" y="7592456"/>
                </a:lnTo>
                <a:lnTo>
                  <a:pt x="3694" y="7524116"/>
                </a:lnTo>
                <a:lnTo>
                  <a:pt x="0" y="7486775"/>
                </a:lnTo>
                <a:lnTo>
                  <a:pt x="0" y="190499"/>
                </a:lnTo>
                <a:lnTo>
                  <a:pt x="14501" y="117599"/>
                </a:lnTo>
                <a:lnTo>
                  <a:pt x="55796" y="55796"/>
                </a:lnTo>
                <a:lnTo>
                  <a:pt x="117599" y="14501"/>
                </a:lnTo>
                <a:lnTo>
                  <a:pt x="190499" y="0"/>
                </a:lnTo>
                <a:lnTo>
                  <a:pt x="14950775" y="0"/>
                </a:lnTo>
                <a:lnTo>
                  <a:pt x="14988121" y="3694"/>
                </a:lnTo>
                <a:lnTo>
                  <a:pt x="15056482" y="32006"/>
                </a:lnTo>
                <a:lnTo>
                  <a:pt x="15109282" y="84810"/>
                </a:lnTo>
                <a:lnTo>
                  <a:pt x="15137583" y="153161"/>
                </a:lnTo>
                <a:lnTo>
                  <a:pt x="15141274" y="190499"/>
                </a:lnTo>
                <a:lnTo>
                  <a:pt x="15141274" y="7486775"/>
                </a:lnTo>
                <a:lnTo>
                  <a:pt x="15126781" y="7559675"/>
                </a:lnTo>
                <a:lnTo>
                  <a:pt x="15085496" y="7621465"/>
                </a:lnTo>
                <a:lnTo>
                  <a:pt x="15023690" y="7662777"/>
                </a:lnTo>
                <a:lnTo>
                  <a:pt x="14950805" y="7677271"/>
                </a:lnTo>
                <a:close/>
              </a:path>
            </a:pathLst>
          </a:custGeom>
          <a:solidFill>
            <a:srgbClr val="0409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8767" y="1581024"/>
            <a:ext cx="15141575" cy="7677150"/>
          </a:xfrm>
          <a:custGeom>
            <a:avLst/>
            <a:gdLst/>
            <a:ahLst/>
            <a:cxnLst/>
            <a:rect l="l" t="t" r="r" b="b"/>
            <a:pathLst>
              <a:path w="15141575" h="7677150">
                <a:moveTo>
                  <a:pt x="190497" y="0"/>
                </a:moveTo>
                <a:lnTo>
                  <a:pt x="14950535" y="0"/>
                </a:lnTo>
                <a:lnTo>
                  <a:pt x="14974964" y="2415"/>
                </a:lnTo>
              </a:path>
              <a:path w="15141575" h="7677150">
                <a:moveTo>
                  <a:pt x="15033152" y="19684"/>
                </a:moveTo>
                <a:lnTo>
                  <a:pt x="15085219" y="55795"/>
                </a:lnTo>
                <a:lnTo>
                  <a:pt x="15126521" y="117596"/>
                </a:lnTo>
                <a:lnTo>
                  <a:pt x="15141035" y="190497"/>
                </a:lnTo>
                <a:lnTo>
                  <a:pt x="15141035" y="7486650"/>
                </a:lnTo>
                <a:lnTo>
                  <a:pt x="15126521" y="7559555"/>
                </a:lnTo>
                <a:lnTo>
                  <a:pt x="15085219" y="7621352"/>
                </a:lnTo>
                <a:lnTo>
                  <a:pt x="15023449" y="7662649"/>
                </a:lnTo>
                <a:lnTo>
                  <a:pt x="14987894" y="7673456"/>
                </a:lnTo>
                <a:lnTo>
                  <a:pt x="14950537" y="7677150"/>
                </a:lnTo>
              </a:path>
              <a:path w="15141575" h="7677150">
                <a:moveTo>
                  <a:pt x="190495" y="7677150"/>
                </a:moveTo>
                <a:lnTo>
                  <a:pt x="153159" y="7673456"/>
                </a:lnTo>
                <a:lnTo>
                  <a:pt x="117596" y="7662649"/>
                </a:lnTo>
                <a:lnTo>
                  <a:pt x="84809" y="7645143"/>
                </a:lnTo>
                <a:lnTo>
                  <a:pt x="73434" y="7635816"/>
                </a:lnTo>
              </a:path>
              <a:path w="15141575" h="7677150">
                <a:moveTo>
                  <a:pt x="14500" y="7559555"/>
                </a:moveTo>
                <a:lnTo>
                  <a:pt x="3694" y="7523991"/>
                </a:lnTo>
                <a:lnTo>
                  <a:pt x="0" y="7486650"/>
                </a:lnTo>
                <a:lnTo>
                  <a:pt x="0" y="190499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418" y="1542924"/>
            <a:ext cx="263945" cy="23888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06205" y="1028700"/>
            <a:ext cx="15946755" cy="7957820"/>
          </a:xfrm>
          <a:custGeom>
            <a:avLst/>
            <a:gdLst/>
            <a:ahLst/>
            <a:cxnLst/>
            <a:rect l="l" t="t" r="r" b="b"/>
            <a:pathLst>
              <a:path w="15946755" h="7957820">
                <a:moveTo>
                  <a:pt x="15762884" y="7957689"/>
                </a:moveTo>
                <a:lnTo>
                  <a:pt x="190209" y="7957689"/>
                </a:lnTo>
                <a:lnTo>
                  <a:pt x="153161" y="7954021"/>
                </a:lnTo>
                <a:lnTo>
                  <a:pt x="84810" y="7925699"/>
                </a:lnTo>
                <a:lnTo>
                  <a:pt x="32006" y="7872899"/>
                </a:lnTo>
                <a:lnTo>
                  <a:pt x="3694" y="7804559"/>
                </a:lnTo>
                <a:lnTo>
                  <a:pt x="0" y="7767218"/>
                </a:lnTo>
                <a:lnTo>
                  <a:pt x="0" y="190499"/>
                </a:lnTo>
                <a:lnTo>
                  <a:pt x="14501" y="117599"/>
                </a:lnTo>
                <a:lnTo>
                  <a:pt x="55796" y="55796"/>
                </a:lnTo>
                <a:lnTo>
                  <a:pt x="117599" y="14501"/>
                </a:lnTo>
                <a:lnTo>
                  <a:pt x="190499" y="0"/>
                </a:lnTo>
                <a:lnTo>
                  <a:pt x="15762594" y="0"/>
                </a:lnTo>
                <a:lnTo>
                  <a:pt x="15835494" y="14501"/>
                </a:lnTo>
                <a:lnTo>
                  <a:pt x="15897285" y="55796"/>
                </a:lnTo>
                <a:lnTo>
                  <a:pt x="15938596" y="117599"/>
                </a:lnTo>
                <a:lnTo>
                  <a:pt x="15946463" y="143490"/>
                </a:lnTo>
                <a:lnTo>
                  <a:pt x="15946463" y="7814230"/>
                </a:lnTo>
                <a:lnTo>
                  <a:pt x="15921088" y="7872899"/>
                </a:lnTo>
                <a:lnTo>
                  <a:pt x="15868275" y="7925699"/>
                </a:lnTo>
                <a:lnTo>
                  <a:pt x="15799935" y="7954021"/>
                </a:lnTo>
                <a:lnTo>
                  <a:pt x="15762884" y="7957689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06205" y="1028702"/>
            <a:ext cx="15953105" cy="7954009"/>
          </a:xfrm>
          <a:custGeom>
            <a:avLst/>
            <a:gdLst/>
            <a:ahLst/>
            <a:cxnLst/>
            <a:rect l="l" t="t" r="r" b="b"/>
            <a:pathLst>
              <a:path w="15953105" h="7954009">
                <a:moveTo>
                  <a:pt x="190499" y="0"/>
                </a:moveTo>
                <a:lnTo>
                  <a:pt x="15762541" y="0"/>
                </a:lnTo>
                <a:lnTo>
                  <a:pt x="15799860" y="3694"/>
                </a:lnTo>
                <a:lnTo>
                  <a:pt x="15868211" y="32006"/>
                </a:lnTo>
                <a:lnTo>
                  <a:pt x="15921015" y="84810"/>
                </a:lnTo>
                <a:lnTo>
                  <a:pt x="15949343" y="153161"/>
                </a:lnTo>
                <a:lnTo>
                  <a:pt x="15953041" y="190499"/>
                </a:lnTo>
                <a:lnTo>
                  <a:pt x="15953041" y="7767190"/>
                </a:lnTo>
                <a:lnTo>
                  <a:pt x="15938528" y="7840088"/>
                </a:lnTo>
                <a:lnTo>
                  <a:pt x="15897225" y="7901892"/>
                </a:lnTo>
                <a:lnTo>
                  <a:pt x="15835420" y="7943189"/>
                </a:lnTo>
                <a:lnTo>
                  <a:pt x="15801863" y="7953387"/>
                </a:lnTo>
              </a:path>
              <a:path w="15953105" h="7954009">
                <a:moveTo>
                  <a:pt x="151157" y="7953387"/>
                </a:moveTo>
                <a:lnTo>
                  <a:pt x="84810" y="7925683"/>
                </a:lnTo>
                <a:lnTo>
                  <a:pt x="32006" y="7872876"/>
                </a:lnTo>
                <a:lnTo>
                  <a:pt x="3694" y="7804526"/>
                </a:lnTo>
                <a:lnTo>
                  <a:pt x="0" y="7767190"/>
                </a:lnTo>
                <a:lnTo>
                  <a:pt x="0" y="190499"/>
                </a:lnTo>
                <a:lnTo>
                  <a:pt x="14500" y="117598"/>
                </a:lnTo>
                <a:lnTo>
                  <a:pt x="55795" y="55795"/>
                </a:lnTo>
                <a:lnTo>
                  <a:pt x="117598" y="14500"/>
                </a:lnTo>
                <a:lnTo>
                  <a:pt x="153161" y="3694"/>
                </a:lnTo>
                <a:lnTo>
                  <a:pt x="190499" y="0"/>
                </a:lnTo>
              </a:path>
            </a:pathLst>
          </a:custGeom>
          <a:ln w="76200">
            <a:solidFill>
              <a:srgbClr val="0409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"/>
            <a:ext cx="6096000" cy="10274300"/>
          </a:xfrm>
          <a:custGeom>
            <a:avLst/>
            <a:gdLst/>
            <a:ahLst/>
            <a:cxnLst/>
            <a:rect l="l" t="t" r="r" b="b"/>
            <a:pathLst>
              <a:path w="6096000" h="10274300">
                <a:moveTo>
                  <a:pt x="6095987" y="5156200"/>
                </a:moveTo>
                <a:lnTo>
                  <a:pt x="6095276" y="5156200"/>
                </a:lnTo>
                <a:lnTo>
                  <a:pt x="6095276" y="5143500"/>
                </a:lnTo>
                <a:lnTo>
                  <a:pt x="6059627" y="5143500"/>
                </a:lnTo>
                <a:lnTo>
                  <a:pt x="6059627" y="7340600"/>
                </a:lnTo>
                <a:lnTo>
                  <a:pt x="5545125" y="7340600"/>
                </a:lnTo>
                <a:lnTo>
                  <a:pt x="5545125" y="6819900"/>
                </a:lnTo>
                <a:lnTo>
                  <a:pt x="6059627" y="6819900"/>
                </a:lnTo>
                <a:lnTo>
                  <a:pt x="6059627" y="6794500"/>
                </a:lnTo>
                <a:lnTo>
                  <a:pt x="5545125" y="6794500"/>
                </a:lnTo>
                <a:lnTo>
                  <a:pt x="5545125" y="6273800"/>
                </a:lnTo>
                <a:lnTo>
                  <a:pt x="6059627" y="6273800"/>
                </a:lnTo>
                <a:lnTo>
                  <a:pt x="6059627" y="6235700"/>
                </a:lnTo>
                <a:lnTo>
                  <a:pt x="5545125" y="6235700"/>
                </a:lnTo>
                <a:lnTo>
                  <a:pt x="5545125" y="5727700"/>
                </a:lnTo>
                <a:lnTo>
                  <a:pt x="6059627" y="5727700"/>
                </a:lnTo>
                <a:lnTo>
                  <a:pt x="6059627" y="5689600"/>
                </a:lnTo>
                <a:lnTo>
                  <a:pt x="5545125" y="5689600"/>
                </a:lnTo>
                <a:lnTo>
                  <a:pt x="5545125" y="5168900"/>
                </a:lnTo>
                <a:lnTo>
                  <a:pt x="6059627" y="5168900"/>
                </a:lnTo>
                <a:lnTo>
                  <a:pt x="6059627" y="5143500"/>
                </a:lnTo>
                <a:lnTo>
                  <a:pt x="5508764" y="5143500"/>
                </a:lnTo>
                <a:lnTo>
                  <a:pt x="5508764" y="5168900"/>
                </a:lnTo>
                <a:lnTo>
                  <a:pt x="5508764" y="5689600"/>
                </a:lnTo>
                <a:lnTo>
                  <a:pt x="5508764" y="7340600"/>
                </a:lnTo>
                <a:lnTo>
                  <a:pt x="4994237" y="7340600"/>
                </a:lnTo>
                <a:lnTo>
                  <a:pt x="4994237" y="6819900"/>
                </a:lnTo>
                <a:lnTo>
                  <a:pt x="5508764" y="6819900"/>
                </a:lnTo>
                <a:lnTo>
                  <a:pt x="5508764" y="6794500"/>
                </a:lnTo>
                <a:lnTo>
                  <a:pt x="4994237" y="6794500"/>
                </a:lnTo>
                <a:lnTo>
                  <a:pt x="4994237" y="6273800"/>
                </a:lnTo>
                <a:lnTo>
                  <a:pt x="5508764" y="6273800"/>
                </a:lnTo>
                <a:lnTo>
                  <a:pt x="5508764" y="6235700"/>
                </a:lnTo>
                <a:lnTo>
                  <a:pt x="4994237" y="6235700"/>
                </a:lnTo>
                <a:lnTo>
                  <a:pt x="4994237" y="5727700"/>
                </a:lnTo>
                <a:lnTo>
                  <a:pt x="5508764" y="5727700"/>
                </a:lnTo>
                <a:lnTo>
                  <a:pt x="5508764" y="5689600"/>
                </a:lnTo>
                <a:lnTo>
                  <a:pt x="4994237" y="5689600"/>
                </a:lnTo>
                <a:lnTo>
                  <a:pt x="4994237" y="5168900"/>
                </a:lnTo>
                <a:lnTo>
                  <a:pt x="5508764" y="5168900"/>
                </a:lnTo>
                <a:lnTo>
                  <a:pt x="5508764" y="5143500"/>
                </a:lnTo>
                <a:lnTo>
                  <a:pt x="4957877" y="5143500"/>
                </a:lnTo>
                <a:lnTo>
                  <a:pt x="4957877" y="5168900"/>
                </a:lnTo>
                <a:lnTo>
                  <a:pt x="4957877" y="5689600"/>
                </a:lnTo>
                <a:lnTo>
                  <a:pt x="4957877" y="7340600"/>
                </a:lnTo>
                <a:lnTo>
                  <a:pt x="4443361" y="7340600"/>
                </a:lnTo>
                <a:lnTo>
                  <a:pt x="4443361" y="6819900"/>
                </a:lnTo>
                <a:lnTo>
                  <a:pt x="4957877" y="6819900"/>
                </a:lnTo>
                <a:lnTo>
                  <a:pt x="4957877" y="6794500"/>
                </a:lnTo>
                <a:lnTo>
                  <a:pt x="4443361" y="6794500"/>
                </a:lnTo>
                <a:lnTo>
                  <a:pt x="4443361" y="6273800"/>
                </a:lnTo>
                <a:lnTo>
                  <a:pt x="4957877" y="6273800"/>
                </a:lnTo>
                <a:lnTo>
                  <a:pt x="4957877" y="6235700"/>
                </a:lnTo>
                <a:lnTo>
                  <a:pt x="4443361" y="6235700"/>
                </a:lnTo>
                <a:lnTo>
                  <a:pt x="4443361" y="5727700"/>
                </a:lnTo>
                <a:lnTo>
                  <a:pt x="4957877" y="5727700"/>
                </a:lnTo>
                <a:lnTo>
                  <a:pt x="4957877" y="5689600"/>
                </a:lnTo>
                <a:lnTo>
                  <a:pt x="4443361" y="5689600"/>
                </a:lnTo>
                <a:lnTo>
                  <a:pt x="4443361" y="5168900"/>
                </a:lnTo>
                <a:lnTo>
                  <a:pt x="4957877" y="5168900"/>
                </a:lnTo>
                <a:lnTo>
                  <a:pt x="4957877" y="5143500"/>
                </a:lnTo>
                <a:lnTo>
                  <a:pt x="4407014" y="5143500"/>
                </a:lnTo>
                <a:lnTo>
                  <a:pt x="4407014" y="5168900"/>
                </a:lnTo>
                <a:lnTo>
                  <a:pt x="4407014" y="5689600"/>
                </a:lnTo>
                <a:lnTo>
                  <a:pt x="4407014" y="7340600"/>
                </a:lnTo>
                <a:lnTo>
                  <a:pt x="3892486" y="7340600"/>
                </a:lnTo>
                <a:lnTo>
                  <a:pt x="3892486" y="6819900"/>
                </a:lnTo>
                <a:lnTo>
                  <a:pt x="4407014" y="6819900"/>
                </a:lnTo>
                <a:lnTo>
                  <a:pt x="4407014" y="6794500"/>
                </a:lnTo>
                <a:lnTo>
                  <a:pt x="3892486" y="6794500"/>
                </a:lnTo>
                <a:lnTo>
                  <a:pt x="3892486" y="6273800"/>
                </a:lnTo>
                <a:lnTo>
                  <a:pt x="4407014" y="6273800"/>
                </a:lnTo>
                <a:lnTo>
                  <a:pt x="4407014" y="6235700"/>
                </a:lnTo>
                <a:lnTo>
                  <a:pt x="3892486" y="6235700"/>
                </a:lnTo>
                <a:lnTo>
                  <a:pt x="3892486" y="5727700"/>
                </a:lnTo>
                <a:lnTo>
                  <a:pt x="4407014" y="5727700"/>
                </a:lnTo>
                <a:lnTo>
                  <a:pt x="4407014" y="5689600"/>
                </a:lnTo>
                <a:lnTo>
                  <a:pt x="3892486" y="5689600"/>
                </a:lnTo>
                <a:lnTo>
                  <a:pt x="3892486" y="5168900"/>
                </a:lnTo>
                <a:lnTo>
                  <a:pt x="4407014" y="5168900"/>
                </a:lnTo>
                <a:lnTo>
                  <a:pt x="4407014" y="5143500"/>
                </a:lnTo>
                <a:lnTo>
                  <a:pt x="3856126" y="5143500"/>
                </a:lnTo>
                <a:lnTo>
                  <a:pt x="3856126" y="5168900"/>
                </a:lnTo>
                <a:lnTo>
                  <a:pt x="3856126" y="5689600"/>
                </a:lnTo>
                <a:lnTo>
                  <a:pt x="3856126" y="7340600"/>
                </a:lnTo>
                <a:lnTo>
                  <a:pt x="3341611" y="7340600"/>
                </a:lnTo>
                <a:lnTo>
                  <a:pt x="3341611" y="6819900"/>
                </a:lnTo>
                <a:lnTo>
                  <a:pt x="3856126" y="6819900"/>
                </a:lnTo>
                <a:lnTo>
                  <a:pt x="3856126" y="6794500"/>
                </a:lnTo>
                <a:lnTo>
                  <a:pt x="3341611" y="6794500"/>
                </a:lnTo>
                <a:lnTo>
                  <a:pt x="3341611" y="6273800"/>
                </a:lnTo>
                <a:lnTo>
                  <a:pt x="3856126" y="6273800"/>
                </a:lnTo>
                <a:lnTo>
                  <a:pt x="3856126" y="6235700"/>
                </a:lnTo>
                <a:lnTo>
                  <a:pt x="3341611" y="6235700"/>
                </a:lnTo>
                <a:lnTo>
                  <a:pt x="3341611" y="5727700"/>
                </a:lnTo>
                <a:lnTo>
                  <a:pt x="3856126" y="5727700"/>
                </a:lnTo>
                <a:lnTo>
                  <a:pt x="3856126" y="5689600"/>
                </a:lnTo>
                <a:lnTo>
                  <a:pt x="3341611" y="5689600"/>
                </a:lnTo>
                <a:lnTo>
                  <a:pt x="3341611" y="5168900"/>
                </a:lnTo>
                <a:lnTo>
                  <a:pt x="3856126" y="5168900"/>
                </a:lnTo>
                <a:lnTo>
                  <a:pt x="3856126" y="5143500"/>
                </a:lnTo>
                <a:lnTo>
                  <a:pt x="3305264" y="5143500"/>
                </a:lnTo>
                <a:lnTo>
                  <a:pt x="3305264" y="5168900"/>
                </a:lnTo>
                <a:lnTo>
                  <a:pt x="3305264" y="5689600"/>
                </a:lnTo>
                <a:lnTo>
                  <a:pt x="3305264" y="7340600"/>
                </a:lnTo>
                <a:lnTo>
                  <a:pt x="2790736" y="7340600"/>
                </a:lnTo>
                <a:lnTo>
                  <a:pt x="2790736" y="6819900"/>
                </a:lnTo>
                <a:lnTo>
                  <a:pt x="3305264" y="6819900"/>
                </a:lnTo>
                <a:lnTo>
                  <a:pt x="3305264" y="6794500"/>
                </a:lnTo>
                <a:lnTo>
                  <a:pt x="2790736" y="6794500"/>
                </a:lnTo>
                <a:lnTo>
                  <a:pt x="2790736" y="6273800"/>
                </a:lnTo>
                <a:lnTo>
                  <a:pt x="3305264" y="6273800"/>
                </a:lnTo>
                <a:lnTo>
                  <a:pt x="3305264" y="6235700"/>
                </a:lnTo>
                <a:lnTo>
                  <a:pt x="2790736" y="6235700"/>
                </a:lnTo>
                <a:lnTo>
                  <a:pt x="2790736" y="5727700"/>
                </a:lnTo>
                <a:lnTo>
                  <a:pt x="3305264" y="5727700"/>
                </a:lnTo>
                <a:lnTo>
                  <a:pt x="3305264" y="5689600"/>
                </a:lnTo>
                <a:lnTo>
                  <a:pt x="2790736" y="5689600"/>
                </a:lnTo>
                <a:lnTo>
                  <a:pt x="2790736" y="5168900"/>
                </a:lnTo>
                <a:lnTo>
                  <a:pt x="3305264" y="5168900"/>
                </a:lnTo>
                <a:lnTo>
                  <a:pt x="3305264" y="5143500"/>
                </a:lnTo>
                <a:lnTo>
                  <a:pt x="2754376" y="5143500"/>
                </a:lnTo>
                <a:lnTo>
                  <a:pt x="2754376" y="5168900"/>
                </a:lnTo>
                <a:lnTo>
                  <a:pt x="2754376" y="5689600"/>
                </a:lnTo>
                <a:lnTo>
                  <a:pt x="2754376" y="7886700"/>
                </a:lnTo>
                <a:lnTo>
                  <a:pt x="2239848" y="7886700"/>
                </a:lnTo>
                <a:lnTo>
                  <a:pt x="2239848" y="7378700"/>
                </a:lnTo>
                <a:lnTo>
                  <a:pt x="2754376" y="7378700"/>
                </a:lnTo>
                <a:lnTo>
                  <a:pt x="2754376" y="7340600"/>
                </a:lnTo>
                <a:lnTo>
                  <a:pt x="2239848" y="7340600"/>
                </a:lnTo>
                <a:lnTo>
                  <a:pt x="2239848" y="6819900"/>
                </a:lnTo>
                <a:lnTo>
                  <a:pt x="2754376" y="6819900"/>
                </a:lnTo>
                <a:lnTo>
                  <a:pt x="2754376" y="6794500"/>
                </a:lnTo>
                <a:lnTo>
                  <a:pt x="2239848" y="6794500"/>
                </a:lnTo>
                <a:lnTo>
                  <a:pt x="2239848" y="6273800"/>
                </a:lnTo>
                <a:lnTo>
                  <a:pt x="2754376" y="6273800"/>
                </a:lnTo>
                <a:lnTo>
                  <a:pt x="2754376" y="6235700"/>
                </a:lnTo>
                <a:lnTo>
                  <a:pt x="2239848" y="6235700"/>
                </a:lnTo>
                <a:lnTo>
                  <a:pt x="2239848" y="5727700"/>
                </a:lnTo>
                <a:lnTo>
                  <a:pt x="2754376" y="5727700"/>
                </a:lnTo>
                <a:lnTo>
                  <a:pt x="2754376" y="5689600"/>
                </a:lnTo>
                <a:lnTo>
                  <a:pt x="2239848" y="5689600"/>
                </a:lnTo>
                <a:lnTo>
                  <a:pt x="2239848" y="5168900"/>
                </a:lnTo>
                <a:lnTo>
                  <a:pt x="2754376" y="5168900"/>
                </a:lnTo>
                <a:lnTo>
                  <a:pt x="2754376" y="5143500"/>
                </a:lnTo>
                <a:lnTo>
                  <a:pt x="2203500" y="5143500"/>
                </a:lnTo>
                <a:lnTo>
                  <a:pt x="2203500" y="5168900"/>
                </a:lnTo>
                <a:lnTo>
                  <a:pt x="2203500" y="5689600"/>
                </a:lnTo>
                <a:lnTo>
                  <a:pt x="2203500" y="7886700"/>
                </a:lnTo>
                <a:lnTo>
                  <a:pt x="1688973" y="7886700"/>
                </a:lnTo>
                <a:lnTo>
                  <a:pt x="1688973" y="7378700"/>
                </a:lnTo>
                <a:lnTo>
                  <a:pt x="2203500" y="7378700"/>
                </a:lnTo>
                <a:lnTo>
                  <a:pt x="2203500" y="7340600"/>
                </a:lnTo>
                <a:lnTo>
                  <a:pt x="1688973" y="7340600"/>
                </a:lnTo>
                <a:lnTo>
                  <a:pt x="1688973" y="6819900"/>
                </a:lnTo>
                <a:lnTo>
                  <a:pt x="2203500" y="6819900"/>
                </a:lnTo>
                <a:lnTo>
                  <a:pt x="2203500" y="6794500"/>
                </a:lnTo>
                <a:lnTo>
                  <a:pt x="1688973" y="6794500"/>
                </a:lnTo>
                <a:lnTo>
                  <a:pt x="1688973" y="6273800"/>
                </a:lnTo>
                <a:lnTo>
                  <a:pt x="2203500" y="6273800"/>
                </a:lnTo>
                <a:lnTo>
                  <a:pt x="2203500" y="6235700"/>
                </a:lnTo>
                <a:lnTo>
                  <a:pt x="1688973" y="6235700"/>
                </a:lnTo>
                <a:lnTo>
                  <a:pt x="1688973" y="5727700"/>
                </a:lnTo>
                <a:lnTo>
                  <a:pt x="2203500" y="5727700"/>
                </a:lnTo>
                <a:lnTo>
                  <a:pt x="2203500" y="5689600"/>
                </a:lnTo>
                <a:lnTo>
                  <a:pt x="1688973" y="5689600"/>
                </a:lnTo>
                <a:lnTo>
                  <a:pt x="1688973" y="5168900"/>
                </a:lnTo>
                <a:lnTo>
                  <a:pt x="2203500" y="5168900"/>
                </a:lnTo>
                <a:lnTo>
                  <a:pt x="2203500" y="5143500"/>
                </a:lnTo>
                <a:lnTo>
                  <a:pt x="1652625" y="5143500"/>
                </a:lnTo>
                <a:lnTo>
                  <a:pt x="1652625" y="5168900"/>
                </a:lnTo>
                <a:lnTo>
                  <a:pt x="1652625" y="5689600"/>
                </a:lnTo>
                <a:lnTo>
                  <a:pt x="1652625" y="7886700"/>
                </a:lnTo>
                <a:lnTo>
                  <a:pt x="1138097" y="7886700"/>
                </a:lnTo>
                <a:lnTo>
                  <a:pt x="1138097" y="7378700"/>
                </a:lnTo>
                <a:lnTo>
                  <a:pt x="1652625" y="7378700"/>
                </a:lnTo>
                <a:lnTo>
                  <a:pt x="1652625" y="7340600"/>
                </a:lnTo>
                <a:lnTo>
                  <a:pt x="1138097" y="7340600"/>
                </a:lnTo>
                <a:lnTo>
                  <a:pt x="1138097" y="6819900"/>
                </a:lnTo>
                <a:lnTo>
                  <a:pt x="1652625" y="6819900"/>
                </a:lnTo>
                <a:lnTo>
                  <a:pt x="1652625" y="6794500"/>
                </a:lnTo>
                <a:lnTo>
                  <a:pt x="1138097" y="6794500"/>
                </a:lnTo>
                <a:lnTo>
                  <a:pt x="1138097" y="6273800"/>
                </a:lnTo>
                <a:lnTo>
                  <a:pt x="1652625" y="6273800"/>
                </a:lnTo>
                <a:lnTo>
                  <a:pt x="1652625" y="6235700"/>
                </a:lnTo>
                <a:lnTo>
                  <a:pt x="1138097" y="6235700"/>
                </a:lnTo>
                <a:lnTo>
                  <a:pt x="1138097" y="5727700"/>
                </a:lnTo>
                <a:lnTo>
                  <a:pt x="1652625" y="5727700"/>
                </a:lnTo>
                <a:lnTo>
                  <a:pt x="1652625" y="5689600"/>
                </a:lnTo>
                <a:lnTo>
                  <a:pt x="1138097" y="5689600"/>
                </a:lnTo>
                <a:lnTo>
                  <a:pt x="1138097" y="5168900"/>
                </a:lnTo>
                <a:lnTo>
                  <a:pt x="1652625" y="5168900"/>
                </a:lnTo>
                <a:lnTo>
                  <a:pt x="1652625" y="5143500"/>
                </a:lnTo>
                <a:lnTo>
                  <a:pt x="1101763" y="5143500"/>
                </a:lnTo>
                <a:lnTo>
                  <a:pt x="1101763" y="5168900"/>
                </a:lnTo>
                <a:lnTo>
                  <a:pt x="1101763" y="5689600"/>
                </a:lnTo>
                <a:lnTo>
                  <a:pt x="1101763" y="6273800"/>
                </a:lnTo>
                <a:lnTo>
                  <a:pt x="1101763" y="6794500"/>
                </a:lnTo>
                <a:lnTo>
                  <a:pt x="1101763" y="6819900"/>
                </a:lnTo>
                <a:lnTo>
                  <a:pt x="1101763" y="7340600"/>
                </a:lnTo>
                <a:lnTo>
                  <a:pt x="1101750" y="7378700"/>
                </a:lnTo>
                <a:lnTo>
                  <a:pt x="1101750" y="7886700"/>
                </a:lnTo>
                <a:lnTo>
                  <a:pt x="587235" y="7886700"/>
                </a:lnTo>
                <a:lnTo>
                  <a:pt x="587235" y="7378700"/>
                </a:lnTo>
                <a:lnTo>
                  <a:pt x="1101750" y="7378700"/>
                </a:lnTo>
                <a:lnTo>
                  <a:pt x="1101750" y="7340600"/>
                </a:lnTo>
                <a:lnTo>
                  <a:pt x="587235" y="7340600"/>
                </a:lnTo>
                <a:lnTo>
                  <a:pt x="587235" y="6819900"/>
                </a:lnTo>
                <a:lnTo>
                  <a:pt x="1101763" y="6819900"/>
                </a:lnTo>
                <a:lnTo>
                  <a:pt x="1101763" y="6794500"/>
                </a:lnTo>
                <a:lnTo>
                  <a:pt x="587235" y="6794500"/>
                </a:lnTo>
                <a:lnTo>
                  <a:pt x="587235" y="6273800"/>
                </a:lnTo>
                <a:lnTo>
                  <a:pt x="1101763" y="6273800"/>
                </a:lnTo>
                <a:lnTo>
                  <a:pt x="1101763" y="5689600"/>
                </a:lnTo>
                <a:lnTo>
                  <a:pt x="1101750" y="5727700"/>
                </a:lnTo>
                <a:lnTo>
                  <a:pt x="1101750" y="6235700"/>
                </a:lnTo>
                <a:lnTo>
                  <a:pt x="587235" y="6235700"/>
                </a:lnTo>
                <a:lnTo>
                  <a:pt x="587235" y="5727700"/>
                </a:lnTo>
                <a:lnTo>
                  <a:pt x="1101750" y="5727700"/>
                </a:lnTo>
                <a:lnTo>
                  <a:pt x="1101750" y="5689600"/>
                </a:lnTo>
                <a:lnTo>
                  <a:pt x="587235" y="5689600"/>
                </a:lnTo>
                <a:lnTo>
                  <a:pt x="587235" y="5168900"/>
                </a:lnTo>
                <a:lnTo>
                  <a:pt x="1101763" y="5168900"/>
                </a:lnTo>
                <a:lnTo>
                  <a:pt x="1101763" y="5143500"/>
                </a:lnTo>
                <a:lnTo>
                  <a:pt x="550875" y="5143500"/>
                </a:lnTo>
                <a:lnTo>
                  <a:pt x="550875" y="5168900"/>
                </a:lnTo>
                <a:lnTo>
                  <a:pt x="550875" y="5689600"/>
                </a:lnTo>
                <a:lnTo>
                  <a:pt x="550875" y="7886700"/>
                </a:lnTo>
                <a:lnTo>
                  <a:pt x="36347" y="7886700"/>
                </a:lnTo>
                <a:lnTo>
                  <a:pt x="36347" y="7378700"/>
                </a:lnTo>
                <a:lnTo>
                  <a:pt x="550875" y="7378700"/>
                </a:lnTo>
                <a:lnTo>
                  <a:pt x="550875" y="7340600"/>
                </a:lnTo>
                <a:lnTo>
                  <a:pt x="36347" y="7340600"/>
                </a:lnTo>
                <a:lnTo>
                  <a:pt x="36347" y="6819900"/>
                </a:lnTo>
                <a:lnTo>
                  <a:pt x="550875" y="6819900"/>
                </a:lnTo>
                <a:lnTo>
                  <a:pt x="550875" y="6794500"/>
                </a:lnTo>
                <a:lnTo>
                  <a:pt x="36347" y="6794500"/>
                </a:lnTo>
                <a:lnTo>
                  <a:pt x="36347" y="6273800"/>
                </a:lnTo>
                <a:lnTo>
                  <a:pt x="550875" y="6273800"/>
                </a:lnTo>
                <a:lnTo>
                  <a:pt x="550875" y="6235700"/>
                </a:lnTo>
                <a:lnTo>
                  <a:pt x="36347" y="6235700"/>
                </a:lnTo>
                <a:lnTo>
                  <a:pt x="36347" y="5727700"/>
                </a:lnTo>
                <a:lnTo>
                  <a:pt x="550875" y="5727700"/>
                </a:lnTo>
                <a:lnTo>
                  <a:pt x="550875" y="5689600"/>
                </a:lnTo>
                <a:lnTo>
                  <a:pt x="36347" y="5689600"/>
                </a:lnTo>
                <a:lnTo>
                  <a:pt x="36347" y="5168900"/>
                </a:lnTo>
                <a:lnTo>
                  <a:pt x="550875" y="5168900"/>
                </a:lnTo>
                <a:lnTo>
                  <a:pt x="550875" y="5143500"/>
                </a:lnTo>
                <a:lnTo>
                  <a:pt x="711" y="5143500"/>
                </a:lnTo>
                <a:lnTo>
                  <a:pt x="711" y="5156200"/>
                </a:lnTo>
                <a:lnTo>
                  <a:pt x="0" y="5156200"/>
                </a:lnTo>
                <a:lnTo>
                  <a:pt x="0" y="10274300"/>
                </a:lnTo>
                <a:lnTo>
                  <a:pt x="36347" y="10274300"/>
                </a:lnTo>
                <a:lnTo>
                  <a:pt x="36347" y="10134600"/>
                </a:lnTo>
                <a:lnTo>
                  <a:pt x="6095987" y="10134600"/>
                </a:lnTo>
                <a:lnTo>
                  <a:pt x="6095987" y="10096500"/>
                </a:lnTo>
                <a:lnTo>
                  <a:pt x="36347" y="10096500"/>
                </a:lnTo>
                <a:lnTo>
                  <a:pt x="36347" y="9575800"/>
                </a:lnTo>
                <a:lnTo>
                  <a:pt x="6095987" y="9575800"/>
                </a:lnTo>
                <a:lnTo>
                  <a:pt x="6095987" y="9550400"/>
                </a:lnTo>
                <a:lnTo>
                  <a:pt x="36347" y="9550400"/>
                </a:lnTo>
                <a:lnTo>
                  <a:pt x="36347" y="9029700"/>
                </a:lnTo>
                <a:lnTo>
                  <a:pt x="6095987" y="9029700"/>
                </a:lnTo>
                <a:lnTo>
                  <a:pt x="6095987" y="8991600"/>
                </a:lnTo>
                <a:lnTo>
                  <a:pt x="36347" y="8991600"/>
                </a:lnTo>
                <a:lnTo>
                  <a:pt x="36347" y="8483600"/>
                </a:lnTo>
                <a:lnTo>
                  <a:pt x="6095987" y="8483600"/>
                </a:lnTo>
                <a:lnTo>
                  <a:pt x="6095987" y="8445500"/>
                </a:lnTo>
                <a:lnTo>
                  <a:pt x="36347" y="8445500"/>
                </a:lnTo>
                <a:lnTo>
                  <a:pt x="36347" y="7924800"/>
                </a:lnTo>
                <a:lnTo>
                  <a:pt x="6095987" y="7924800"/>
                </a:lnTo>
                <a:lnTo>
                  <a:pt x="6095987" y="7886700"/>
                </a:lnTo>
                <a:lnTo>
                  <a:pt x="2790736" y="7886700"/>
                </a:lnTo>
                <a:lnTo>
                  <a:pt x="2790736" y="7378700"/>
                </a:lnTo>
                <a:lnTo>
                  <a:pt x="6095987" y="7378700"/>
                </a:lnTo>
                <a:lnTo>
                  <a:pt x="6095987" y="7340600"/>
                </a:lnTo>
                <a:lnTo>
                  <a:pt x="6095987" y="5168900"/>
                </a:lnTo>
                <a:lnTo>
                  <a:pt x="6095987" y="5156200"/>
                </a:lnTo>
                <a:close/>
              </a:path>
              <a:path w="6096000" h="10274300">
                <a:moveTo>
                  <a:pt x="6095987" y="0"/>
                </a:moveTo>
                <a:lnTo>
                  <a:pt x="6059627" y="0"/>
                </a:lnTo>
                <a:lnTo>
                  <a:pt x="6059627" y="139700"/>
                </a:lnTo>
                <a:lnTo>
                  <a:pt x="6059627" y="177800"/>
                </a:lnTo>
                <a:lnTo>
                  <a:pt x="6059627" y="5105400"/>
                </a:lnTo>
                <a:lnTo>
                  <a:pt x="5545125" y="5105400"/>
                </a:lnTo>
                <a:lnTo>
                  <a:pt x="5545125" y="4584700"/>
                </a:lnTo>
                <a:lnTo>
                  <a:pt x="6059627" y="4584700"/>
                </a:lnTo>
                <a:lnTo>
                  <a:pt x="6059627" y="4546600"/>
                </a:lnTo>
                <a:lnTo>
                  <a:pt x="5545125" y="4546600"/>
                </a:lnTo>
                <a:lnTo>
                  <a:pt x="5545125" y="4038600"/>
                </a:lnTo>
                <a:lnTo>
                  <a:pt x="6059627" y="4038600"/>
                </a:lnTo>
                <a:lnTo>
                  <a:pt x="6059627" y="4000500"/>
                </a:lnTo>
                <a:lnTo>
                  <a:pt x="5545125" y="4000500"/>
                </a:lnTo>
                <a:lnTo>
                  <a:pt x="5545125" y="3479800"/>
                </a:lnTo>
                <a:lnTo>
                  <a:pt x="6059627" y="3479800"/>
                </a:lnTo>
                <a:lnTo>
                  <a:pt x="6059627" y="3454400"/>
                </a:lnTo>
                <a:lnTo>
                  <a:pt x="5545125" y="3454400"/>
                </a:lnTo>
                <a:lnTo>
                  <a:pt x="5545125" y="2933700"/>
                </a:lnTo>
                <a:lnTo>
                  <a:pt x="6059627" y="2933700"/>
                </a:lnTo>
                <a:lnTo>
                  <a:pt x="6059627" y="2895600"/>
                </a:lnTo>
                <a:lnTo>
                  <a:pt x="5545125" y="2895600"/>
                </a:lnTo>
                <a:lnTo>
                  <a:pt x="5545125" y="2387600"/>
                </a:lnTo>
                <a:lnTo>
                  <a:pt x="6059627" y="2387600"/>
                </a:lnTo>
                <a:lnTo>
                  <a:pt x="6059627" y="2349500"/>
                </a:lnTo>
                <a:lnTo>
                  <a:pt x="5545125" y="2349500"/>
                </a:lnTo>
                <a:lnTo>
                  <a:pt x="5545125" y="1828800"/>
                </a:lnTo>
                <a:lnTo>
                  <a:pt x="6059627" y="1828800"/>
                </a:lnTo>
                <a:lnTo>
                  <a:pt x="6059627" y="1790700"/>
                </a:lnTo>
                <a:lnTo>
                  <a:pt x="5545125" y="1790700"/>
                </a:lnTo>
                <a:lnTo>
                  <a:pt x="5545125" y="1282700"/>
                </a:lnTo>
                <a:lnTo>
                  <a:pt x="6059627" y="1282700"/>
                </a:lnTo>
                <a:lnTo>
                  <a:pt x="6059627" y="1244600"/>
                </a:lnTo>
                <a:lnTo>
                  <a:pt x="5545125" y="1244600"/>
                </a:lnTo>
                <a:lnTo>
                  <a:pt x="5545125" y="723900"/>
                </a:lnTo>
                <a:lnTo>
                  <a:pt x="6059627" y="723900"/>
                </a:lnTo>
                <a:lnTo>
                  <a:pt x="6059627" y="698500"/>
                </a:lnTo>
                <a:lnTo>
                  <a:pt x="5545125" y="698500"/>
                </a:lnTo>
                <a:lnTo>
                  <a:pt x="5545125" y="177800"/>
                </a:lnTo>
                <a:lnTo>
                  <a:pt x="6059627" y="177800"/>
                </a:lnTo>
                <a:lnTo>
                  <a:pt x="6059627" y="139700"/>
                </a:lnTo>
                <a:lnTo>
                  <a:pt x="5545125" y="139700"/>
                </a:lnTo>
                <a:lnTo>
                  <a:pt x="5545125" y="0"/>
                </a:lnTo>
                <a:lnTo>
                  <a:pt x="5508764" y="0"/>
                </a:lnTo>
                <a:lnTo>
                  <a:pt x="5508764" y="5105400"/>
                </a:lnTo>
                <a:lnTo>
                  <a:pt x="4994237" y="5105400"/>
                </a:lnTo>
                <a:lnTo>
                  <a:pt x="4994237" y="4584700"/>
                </a:lnTo>
                <a:lnTo>
                  <a:pt x="5508764" y="4584700"/>
                </a:lnTo>
                <a:lnTo>
                  <a:pt x="5508764" y="4546600"/>
                </a:lnTo>
                <a:lnTo>
                  <a:pt x="4994237" y="4546600"/>
                </a:lnTo>
                <a:lnTo>
                  <a:pt x="4994237" y="4038600"/>
                </a:lnTo>
                <a:lnTo>
                  <a:pt x="5508764" y="4038600"/>
                </a:lnTo>
                <a:lnTo>
                  <a:pt x="5508764" y="4000500"/>
                </a:lnTo>
                <a:lnTo>
                  <a:pt x="4994237" y="4000500"/>
                </a:lnTo>
                <a:lnTo>
                  <a:pt x="4994237" y="3479800"/>
                </a:lnTo>
                <a:lnTo>
                  <a:pt x="5508764" y="3479800"/>
                </a:lnTo>
                <a:lnTo>
                  <a:pt x="5508764" y="3454400"/>
                </a:lnTo>
                <a:lnTo>
                  <a:pt x="4994237" y="3454400"/>
                </a:lnTo>
                <a:lnTo>
                  <a:pt x="4994237" y="2933700"/>
                </a:lnTo>
                <a:lnTo>
                  <a:pt x="5508764" y="2933700"/>
                </a:lnTo>
                <a:lnTo>
                  <a:pt x="5508764" y="2895600"/>
                </a:lnTo>
                <a:lnTo>
                  <a:pt x="4994237" y="2895600"/>
                </a:lnTo>
                <a:lnTo>
                  <a:pt x="4994237" y="2387600"/>
                </a:lnTo>
                <a:lnTo>
                  <a:pt x="5508764" y="2387600"/>
                </a:lnTo>
                <a:lnTo>
                  <a:pt x="5508764" y="2349500"/>
                </a:lnTo>
                <a:lnTo>
                  <a:pt x="4994237" y="2349500"/>
                </a:lnTo>
                <a:lnTo>
                  <a:pt x="4994237" y="1828800"/>
                </a:lnTo>
                <a:lnTo>
                  <a:pt x="5508764" y="1828800"/>
                </a:lnTo>
                <a:lnTo>
                  <a:pt x="5508764" y="1790700"/>
                </a:lnTo>
                <a:lnTo>
                  <a:pt x="4994237" y="1790700"/>
                </a:lnTo>
                <a:lnTo>
                  <a:pt x="4994237" y="1282700"/>
                </a:lnTo>
                <a:lnTo>
                  <a:pt x="5508764" y="1282700"/>
                </a:lnTo>
                <a:lnTo>
                  <a:pt x="5508764" y="1244600"/>
                </a:lnTo>
                <a:lnTo>
                  <a:pt x="4994237" y="1244600"/>
                </a:lnTo>
                <a:lnTo>
                  <a:pt x="4994237" y="723900"/>
                </a:lnTo>
                <a:lnTo>
                  <a:pt x="5508764" y="723900"/>
                </a:lnTo>
                <a:lnTo>
                  <a:pt x="5508764" y="698500"/>
                </a:lnTo>
                <a:lnTo>
                  <a:pt x="4994237" y="698500"/>
                </a:lnTo>
                <a:lnTo>
                  <a:pt x="4994237" y="177800"/>
                </a:lnTo>
                <a:lnTo>
                  <a:pt x="5508764" y="177800"/>
                </a:lnTo>
                <a:lnTo>
                  <a:pt x="5508764" y="139700"/>
                </a:lnTo>
                <a:lnTo>
                  <a:pt x="4994237" y="139700"/>
                </a:lnTo>
                <a:lnTo>
                  <a:pt x="4994237" y="0"/>
                </a:lnTo>
                <a:lnTo>
                  <a:pt x="4957877" y="0"/>
                </a:lnTo>
                <a:lnTo>
                  <a:pt x="4957877" y="5105400"/>
                </a:lnTo>
                <a:lnTo>
                  <a:pt x="4443361" y="5105400"/>
                </a:lnTo>
                <a:lnTo>
                  <a:pt x="4443361" y="4584700"/>
                </a:lnTo>
                <a:lnTo>
                  <a:pt x="4957877" y="4584700"/>
                </a:lnTo>
                <a:lnTo>
                  <a:pt x="4957877" y="4546600"/>
                </a:lnTo>
                <a:lnTo>
                  <a:pt x="4443361" y="4546600"/>
                </a:lnTo>
                <a:lnTo>
                  <a:pt x="4443361" y="4038600"/>
                </a:lnTo>
                <a:lnTo>
                  <a:pt x="4957877" y="4038600"/>
                </a:lnTo>
                <a:lnTo>
                  <a:pt x="4957877" y="4000500"/>
                </a:lnTo>
                <a:lnTo>
                  <a:pt x="4443361" y="4000500"/>
                </a:lnTo>
                <a:lnTo>
                  <a:pt x="4443361" y="3479800"/>
                </a:lnTo>
                <a:lnTo>
                  <a:pt x="4957877" y="3479800"/>
                </a:lnTo>
                <a:lnTo>
                  <a:pt x="4957877" y="3454400"/>
                </a:lnTo>
                <a:lnTo>
                  <a:pt x="4443361" y="3454400"/>
                </a:lnTo>
                <a:lnTo>
                  <a:pt x="4443361" y="2933700"/>
                </a:lnTo>
                <a:lnTo>
                  <a:pt x="4957877" y="2933700"/>
                </a:lnTo>
                <a:lnTo>
                  <a:pt x="4957877" y="2895600"/>
                </a:lnTo>
                <a:lnTo>
                  <a:pt x="4443361" y="2895600"/>
                </a:lnTo>
                <a:lnTo>
                  <a:pt x="4443361" y="2387600"/>
                </a:lnTo>
                <a:lnTo>
                  <a:pt x="4957877" y="2387600"/>
                </a:lnTo>
                <a:lnTo>
                  <a:pt x="4957877" y="2349500"/>
                </a:lnTo>
                <a:lnTo>
                  <a:pt x="4443361" y="2349500"/>
                </a:lnTo>
                <a:lnTo>
                  <a:pt x="4443361" y="1828800"/>
                </a:lnTo>
                <a:lnTo>
                  <a:pt x="4957877" y="1828800"/>
                </a:lnTo>
                <a:lnTo>
                  <a:pt x="4957877" y="1790700"/>
                </a:lnTo>
                <a:lnTo>
                  <a:pt x="4443361" y="1790700"/>
                </a:lnTo>
                <a:lnTo>
                  <a:pt x="4443361" y="1282700"/>
                </a:lnTo>
                <a:lnTo>
                  <a:pt x="4957877" y="1282700"/>
                </a:lnTo>
                <a:lnTo>
                  <a:pt x="4957877" y="1244600"/>
                </a:lnTo>
                <a:lnTo>
                  <a:pt x="4443361" y="1244600"/>
                </a:lnTo>
                <a:lnTo>
                  <a:pt x="4443361" y="723900"/>
                </a:lnTo>
                <a:lnTo>
                  <a:pt x="4957877" y="723900"/>
                </a:lnTo>
                <a:lnTo>
                  <a:pt x="4957877" y="698500"/>
                </a:lnTo>
                <a:lnTo>
                  <a:pt x="4443361" y="698500"/>
                </a:lnTo>
                <a:lnTo>
                  <a:pt x="4443361" y="177800"/>
                </a:lnTo>
                <a:lnTo>
                  <a:pt x="4957877" y="177800"/>
                </a:lnTo>
                <a:lnTo>
                  <a:pt x="4957877" y="139700"/>
                </a:lnTo>
                <a:lnTo>
                  <a:pt x="4443361" y="139700"/>
                </a:lnTo>
                <a:lnTo>
                  <a:pt x="4443361" y="0"/>
                </a:lnTo>
                <a:lnTo>
                  <a:pt x="4407014" y="0"/>
                </a:lnTo>
                <a:lnTo>
                  <a:pt x="4407014" y="5105400"/>
                </a:lnTo>
                <a:lnTo>
                  <a:pt x="3892486" y="5105400"/>
                </a:lnTo>
                <a:lnTo>
                  <a:pt x="3892486" y="4584700"/>
                </a:lnTo>
                <a:lnTo>
                  <a:pt x="4407014" y="4584700"/>
                </a:lnTo>
                <a:lnTo>
                  <a:pt x="4407014" y="4546600"/>
                </a:lnTo>
                <a:lnTo>
                  <a:pt x="3892486" y="4546600"/>
                </a:lnTo>
                <a:lnTo>
                  <a:pt x="3892486" y="4038600"/>
                </a:lnTo>
                <a:lnTo>
                  <a:pt x="4407014" y="4038600"/>
                </a:lnTo>
                <a:lnTo>
                  <a:pt x="4407014" y="4000500"/>
                </a:lnTo>
                <a:lnTo>
                  <a:pt x="3892486" y="4000500"/>
                </a:lnTo>
                <a:lnTo>
                  <a:pt x="3892486" y="3479800"/>
                </a:lnTo>
                <a:lnTo>
                  <a:pt x="4407014" y="3479800"/>
                </a:lnTo>
                <a:lnTo>
                  <a:pt x="4407014" y="3454400"/>
                </a:lnTo>
                <a:lnTo>
                  <a:pt x="3892486" y="3454400"/>
                </a:lnTo>
                <a:lnTo>
                  <a:pt x="3892486" y="2933700"/>
                </a:lnTo>
                <a:lnTo>
                  <a:pt x="4407014" y="2933700"/>
                </a:lnTo>
                <a:lnTo>
                  <a:pt x="4407014" y="2895600"/>
                </a:lnTo>
                <a:lnTo>
                  <a:pt x="3892486" y="2895600"/>
                </a:lnTo>
                <a:lnTo>
                  <a:pt x="3892486" y="2387600"/>
                </a:lnTo>
                <a:lnTo>
                  <a:pt x="4407014" y="2387600"/>
                </a:lnTo>
                <a:lnTo>
                  <a:pt x="4407014" y="2349500"/>
                </a:lnTo>
                <a:lnTo>
                  <a:pt x="3892486" y="2349500"/>
                </a:lnTo>
                <a:lnTo>
                  <a:pt x="3892486" y="1828800"/>
                </a:lnTo>
                <a:lnTo>
                  <a:pt x="4407014" y="1828800"/>
                </a:lnTo>
                <a:lnTo>
                  <a:pt x="4407014" y="1790700"/>
                </a:lnTo>
                <a:lnTo>
                  <a:pt x="3892486" y="1790700"/>
                </a:lnTo>
                <a:lnTo>
                  <a:pt x="3892486" y="1282700"/>
                </a:lnTo>
                <a:lnTo>
                  <a:pt x="4407014" y="1282700"/>
                </a:lnTo>
                <a:lnTo>
                  <a:pt x="4407014" y="1244600"/>
                </a:lnTo>
                <a:lnTo>
                  <a:pt x="3892486" y="1244600"/>
                </a:lnTo>
                <a:lnTo>
                  <a:pt x="3892486" y="723900"/>
                </a:lnTo>
                <a:lnTo>
                  <a:pt x="4407014" y="723900"/>
                </a:lnTo>
                <a:lnTo>
                  <a:pt x="4407014" y="698500"/>
                </a:lnTo>
                <a:lnTo>
                  <a:pt x="3892486" y="698500"/>
                </a:lnTo>
                <a:lnTo>
                  <a:pt x="3892486" y="177800"/>
                </a:lnTo>
                <a:lnTo>
                  <a:pt x="4407014" y="177800"/>
                </a:lnTo>
                <a:lnTo>
                  <a:pt x="4407014" y="139700"/>
                </a:lnTo>
                <a:lnTo>
                  <a:pt x="3892486" y="139700"/>
                </a:lnTo>
                <a:lnTo>
                  <a:pt x="3892486" y="0"/>
                </a:lnTo>
                <a:lnTo>
                  <a:pt x="3856126" y="0"/>
                </a:lnTo>
                <a:lnTo>
                  <a:pt x="3856126" y="5105400"/>
                </a:lnTo>
                <a:lnTo>
                  <a:pt x="3341611" y="5105400"/>
                </a:lnTo>
                <a:lnTo>
                  <a:pt x="3341611" y="4584700"/>
                </a:lnTo>
                <a:lnTo>
                  <a:pt x="3856126" y="4584700"/>
                </a:lnTo>
                <a:lnTo>
                  <a:pt x="3856126" y="4546600"/>
                </a:lnTo>
                <a:lnTo>
                  <a:pt x="3341611" y="4546600"/>
                </a:lnTo>
                <a:lnTo>
                  <a:pt x="3341611" y="4038600"/>
                </a:lnTo>
                <a:lnTo>
                  <a:pt x="3856126" y="4038600"/>
                </a:lnTo>
                <a:lnTo>
                  <a:pt x="3856126" y="4000500"/>
                </a:lnTo>
                <a:lnTo>
                  <a:pt x="3341611" y="4000500"/>
                </a:lnTo>
                <a:lnTo>
                  <a:pt x="3341611" y="3479800"/>
                </a:lnTo>
                <a:lnTo>
                  <a:pt x="3856126" y="3479800"/>
                </a:lnTo>
                <a:lnTo>
                  <a:pt x="3856126" y="3454400"/>
                </a:lnTo>
                <a:lnTo>
                  <a:pt x="3341611" y="3454400"/>
                </a:lnTo>
                <a:lnTo>
                  <a:pt x="3341611" y="2933700"/>
                </a:lnTo>
                <a:lnTo>
                  <a:pt x="3856126" y="2933700"/>
                </a:lnTo>
                <a:lnTo>
                  <a:pt x="3856126" y="2895600"/>
                </a:lnTo>
                <a:lnTo>
                  <a:pt x="3341611" y="2895600"/>
                </a:lnTo>
                <a:lnTo>
                  <a:pt x="3341611" y="2387600"/>
                </a:lnTo>
                <a:lnTo>
                  <a:pt x="3856126" y="2387600"/>
                </a:lnTo>
                <a:lnTo>
                  <a:pt x="3856126" y="2349500"/>
                </a:lnTo>
                <a:lnTo>
                  <a:pt x="3341611" y="2349500"/>
                </a:lnTo>
                <a:lnTo>
                  <a:pt x="3341611" y="1828800"/>
                </a:lnTo>
                <a:lnTo>
                  <a:pt x="3856126" y="1828800"/>
                </a:lnTo>
                <a:lnTo>
                  <a:pt x="3856126" y="1790700"/>
                </a:lnTo>
                <a:lnTo>
                  <a:pt x="3341611" y="1790700"/>
                </a:lnTo>
                <a:lnTo>
                  <a:pt x="3341611" y="1282700"/>
                </a:lnTo>
                <a:lnTo>
                  <a:pt x="3856126" y="1282700"/>
                </a:lnTo>
                <a:lnTo>
                  <a:pt x="3856126" y="1244600"/>
                </a:lnTo>
                <a:lnTo>
                  <a:pt x="3341611" y="1244600"/>
                </a:lnTo>
                <a:lnTo>
                  <a:pt x="3341611" y="723900"/>
                </a:lnTo>
                <a:lnTo>
                  <a:pt x="3856126" y="723900"/>
                </a:lnTo>
                <a:lnTo>
                  <a:pt x="3856126" y="698500"/>
                </a:lnTo>
                <a:lnTo>
                  <a:pt x="3341611" y="698500"/>
                </a:lnTo>
                <a:lnTo>
                  <a:pt x="3341611" y="177800"/>
                </a:lnTo>
                <a:lnTo>
                  <a:pt x="3856126" y="177800"/>
                </a:lnTo>
                <a:lnTo>
                  <a:pt x="3856126" y="139700"/>
                </a:lnTo>
                <a:lnTo>
                  <a:pt x="3341611" y="139700"/>
                </a:lnTo>
                <a:lnTo>
                  <a:pt x="3341611" y="0"/>
                </a:lnTo>
                <a:lnTo>
                  <a:pt x="3305264" y="0"/>
                </a:lnTo>
                <a:lnTo>
                  <a:pt x="3305264" y="5105400"/>
                </a:lnTo>
                <a:lnTo>
                  <a:pt x="2790736" y="5105400"/>
                </a:lnTo>
                <a:lnTo>
                  <a:pt x="2790736" y="4584700"/>
                </a:lnTo>
                <a:lnTo>
                  <a:pt x="3305264" y="4584700"/>
                </a:lnTo>
                <a:lnTo>
                  <a:pt x="3305264" y="4546600"/>
                </a:lnTo>
                <a:lnTo>
                  <a:pt x="2790736" y="4546600"/>
                </a:lnTo>
                <a:lnTo>
                  <a:pt x="2790736" y="4038600"/>
                </a:lnTo>
                <a:lnTo>
                  <a:pt x="3305264" y="4038600"/>
                </a:lnTo>
                <a:lnTo>
                  <a:pt x="3305264" y="4000500"/>
                </a:lnTo>
                <a:lnTo>
                  <a:pt x="2790736" y="4000500"/>
                </a:lnTo>
                <a:lnTo>
                  <a:pt x="2790736" y="3479800"/>
                </a:lnTo>
                <a:lnTo>
                  <a:pt x="3305264" y="3479800"/>
                </a:lnTo>
                <a:lnTo>
                  <a:pt x="3305264" y="3454400"/>
                </a:lnTo>
                <a:lnTo>
                  <a:pt x="2790736" y="3454400"/>
                </a:lnTo>
                <a:lnTo>
                  <a:pt x="2790736" y="2933700"/>
                </a:lnTo>
                <a:lnTo>
                  <a:pt x="3305264" y="2933700"/>
                </a:lnTo>
                <a:lnTo>
                  <a:pt x="3305264" y="2895600"/>
                </a:lnTo>
                <a:lnTo>
                  <a:pt x="2790736" y="2895600"/>
                </a:lnTo>
                <a:lnTo>
                  <a:pt x="2790736" y="2387600"/>
                </a:lnTo>
                <a:lnTo>
                  <a:pt x="3305264" y="2387600"/>
                </a:lnTo>
                <a:lnTo>
                  <a:pt x="3305264" y="2349500"/>
                </a:lnTo>
                <a:lnTo>
                  <a:pt x="2790736" y="2349500"/>
                </a:lnTo>
                <a:lnTo>
                  <a:pt x="2790736" y="1828800"/>
                </a:lnTo>
                <a:lnTo>
                  <a:pt x="3305264" y="1828800"/>
                </a:lnTo>
                <a:lnTo>
                  <a:pt x="3305264" y="1790700"/>
                </a:lnTo>
                <a:lnTo>
                  <a:pt x="2790736" y="1790700"/>
                </a:lnTo>
                <a:lnTo>
                  <a:pt x="2790736" y="1282700"/>
                </a:lnTo>
                <a:lnTo>
                  <a:pt x="3305264" y="1282700"/>
                </a:lnTo>
                <a:lnTo>
                  <a:pt x="3305264" y="1244600"/>
                </a:lnTo>
                <a:lnTo>
                  <a:pt x="2790736" y="1244600"/>
                </a:lnTo>
                <a:lnTo>
                  <a:pt x="2790736" y="723900"/>
                </a:lnTo>
                <a:lnTo>
                  <a:pt x="3305264" y="723900"/>
                </a:lnTo>
                <a:lnTo>
                  <a:pt x="3305264" y="698500"/>
                </a:lnTo>
                <a:lnTo>
                  <a:pt x="2790736" y="698500"/>
                </a:lnTo>
                <a:lnTo>
                  <a:pt x="2790736" y="177800"/>
                </a:lnTo>
                <a:lnTo>
                  <a:pt x="3305264" y="177800"/>
                </a:lnTo>
                <a:lnTo>
                  <a:pt x="3305264" y="139700"/>
                </a:lnTo>
                <a:lnTo>
                  <a:pt x="2790736" y="139700"/>
                </a:lnTo>
                <a:lnTo>
                  <a:pt x="2790736" y="0"/>
                </a:lnTo>
                <a:lnTo>
                  <a:pt x="2754376" y="0"/>
                </a:lnTo>
                <a:lnTo>
                  <a:pt x="2754376" y="5105400"/>
                </a:lnTo>
                <a:lnTo>
                  <a:pt x="2239848" y="5105400"/>
                </a:lnTo>
                <a:lnTo>
                  <a:pt x="2239848" y="4584700"/>
                </a:lnTo>
                <a:lnTo>
                  <a:pt x="2754376" y="4584700"/>
                </a:lnTo>
                <a:lnTo>
                  <a:pt x="2754376" y="4546600"/>
                </a:lnTo>
                <a:lnTo>
                  <a:pt x="2239848" y="4546600"/>
                </a:lnTo>
                <a:lnTo>
                  <a:pt x="2239848" y="4038600"/>
                </a:lnTo>
                <a:lnTo>
                  <a:pt x="2754376" y="4038600"/>
                </a:lnTo>
                <a:lnTo>
                  <a:pt x="2754376" y="4000500"/>
                </a:lnTo>
                <a:lnTo>
                  <a:pt x="2239848" y="4000500"/>
                </a:lnTo>
                <a:lnTo>
                  <a:pt x="2239848" y="3479800"/>
                </a:lnTo>
                <a:lnTo>
                  <a:pt x="2754376" y="3479800"/>
                </a:lnTo>
                <a:lnTo>
                  <a:pt x="2754376" y="3454400"/>
                </a:lnTo>
                <a:lnTo>
                  <a:pt x="2239848" y="3454400"/>
                </a:lnTo>
                <a:lnTo>
                  <a:pt x="2239848" y="2933700"/>
                </a:lnTo>
                <a:lnTo>
                  <a:pt x="2754376" y="2933700"/>
                </a:lnTo>
                <a:lnTo>
                  <a:pt x="2754376" y="2895600"/>
                </a:lnTo>
                <a:lnTo>
                  <a:pt x="2239848" y="2895600"/>
                </a:lnTo>
                <a:lnTo>
                  <a:pt x="2239848" y="2387600"/>
                </a:lnTo>
                <a:lnTo>
                  <a:pt x="2754376" y="2387600"/>
                </a:lnTo>
                <a:lnTo>
                  <a:pt x="2754376" y="2349500"/>
                </a:lnTo>
                <a:lnTo>
                  <a:pt x="2239848" y="2349500"/>
                </a:lnTo>
                <a:lnTo>
                  <a:pt x="2239848" y="1828800"/>
                </a:lnTo>
                <a:lnTo>
                  <a:pt x="2754376" y="1828800"/>
                </a:lnTo>
                <a:lnTo>
                  <a:pt x="2754376" y="1790700"/>
                </a:lnTo>
                <a:lnTo>
                  <a:pt x="2239848" y="1790700"/>
                </a:lnTo>
                <a:lnTo>
                  <a:pt x="2239848" y="1282700"/>
                </a:lnTo>
                <a:lnTo>
                  <a:pt x="2754376" y="1282700"/>
                </a:lnTo>
                <a:lnTo>
                  <a:pt x="2754376" y="1244600"/>
                </a:lnTo>
                <a:lnTo>
                  <a:pt x="2239848" y="1244600"/>
                </a:lnTo>
                <a:lnTo>
                  <a:pt x="2239848" y="723900"/>
                </a:lnTo>
                <a:lnTo>
                  <a:pt x="2754376" y="723900"/>
                </a:lnTo>
                <a:lnTo>
                  <a:pt x="2754376" y="698500"/>
                </a:lnTo>
                <a:lnTo>
                  <a:pt x="2239848" y="698500"/>
                </a:lnTo>
                <a:lnTo>
                  <a:pt x="2239848" y="177800"/>
                </a:lnTo>
                <a:lnTo>
                  <a:pt x="2754376" y="177800"/>
                </a:lnTo>
                <a:lnTo>
                  <a:pt x="2754376" y="139700"/>
                </a:lnTo>
                <a:lnTo>
                  <a:pt x="2239848" y="139700"/>
                </a:lnTo>
                <a:lnTo>
                  <a:pt x="2239848" y="0"/>
                </a:lnTo>
                <a:lnTo>
                  <a:pt x="2203513" y="0"/>
                </a:lnTo>
                <a:lnTo>
                  <a:pt x="2203513" y="5105400"/>
                </a:lnTo>
                <a:lnTo>
                  <a:pt x="1688985" y="5105400"/>
                </a:lnTo>
                <a:lnTo>
                  <a:pt x="1688985" y="4584700"/>
                </a:lnTo>
                <a:lnTo>
                  <a:pt x="2203513" y="4584700"/>
                </a:lnTo>
                <a:lnTo>
                  <a:pt x="2203513" y="4546600"/>
                </a:lnTo>
                <a:lnTo>
                  <a:pt x="1688985" y="4546600"/>
                </a:lnTo>
                <a:lnTo>
                  <a:pt x="1688985" y="4038600"/>
                </a:lnTo>
                <a:lnTo>
                  <a:pt x="2203513" y="4038600"/>
                </a:lnTo>
                <a:lnTo>
                  <a:pt x="2203513" y="3454400"/>
                </a:lnTo>
                <a:lnTo>
                  <a:pt x="2203500" y="3479800"/>
                </a:lnTo>
                <a:lnTo>
                  <a:pt x="2203500" y="4000500"/>
                </a:lnTo>
                <a:lnTo>
                  <a:pt x="1688973" y="4000500"/>
                </a:lnTo>
                <a:lnTo>
                  <a:pt x="1688973" y="3479800"/>
                </a:lnTo>
                <a:lnTo>
                  <a:pt x="2203500" y="3479800"/>
                </a:lnTo>
                <a:lnTo>
                  <a:pt x="2203500" y="3454400"/>
                </a:lnTo>
                <a:lnTo>
                  <a:pt x="1688985" y="3454400"/>
                </a:lnTo>
                <a:lnTo>
                  <a:pt x="1688985" y="2933700"/>
                </a:lnTo>
                <a:lnTo>
                  <a:pt x="2203513" y="2933700"/>
                </a:lnTo>
                <a:lnTo>
                  <a:pt x="2203513" y="2895600"/>
                </a:lnTo>
                <a:lnTo>
                  <a:pt x="1688985" y="2895600"/>
                </a:lnTo>
                <a:lnTo>
                  <a:pt x="1688985" y="2387600"/>
                </a:lnTo>
                <a:lnTo>
                  <a:pt x="2203513" y="2387600"/>
                </a:lnTo>
                <a:lnTo>
                  <a:pt x="2203513" y="0"/>
                </a:lnTo>
                <a:lnTo>
                  <a:pt x="2203500" y="139700"/>
                </a:lnTo>
                <a:lnTo>
                  <a:pt x="2203500" y="177800"/>
                </a:lnTo>
                <a:lnTo>
                  <a:pt x="2203500" y="2349500"/>
                </a:lnTo>
                <a:lnTo>
                  <a:pt x="1688973" y="2349500"/>
                </a:lnTo>
                <a:lnTo>
                  <a:pt x="1688973" y="1828800"/>
                </a:lnTo>
                <a:lnTo>
                  <a:pt x="2203500" y="1828800"/>
                </a:lnTo>
                <a:lnTo>
                  <a:pt x="2203500" y="1790700"/>
                </a:lnTo>
                <a:lnTo>
                  <a:pt x="1688973" y="1790700"/>
                </a:lnTo>
                <a:lnTo>
                  <a:pt x="1688973" y="1282700"/>
                </a:lnTo>
                <a:lnTo>
                  <a:pt x="2203500" y="1282700"/>
                </a:lnTo>
                <a:lnTo>
                  <a:pt x="2203500" y="1244600"/>
                </a:lnTo>
                <a:lnTo>
                  <a:pt x="1688973" y="1244600"/>
                </a:lnTo>
                <a:lnTo>
                  <a:pt x="1688973" y="723900"/>
                </a:lnTo>
                <a:lnTo>
                  <a:pt x="2203500" y="723900"/>
                </a:lnTo>
                <a:lnTo>
                  <a:pt x="2203500" y="698500"/>
                </a:lnTo>
                <a:lnTo>
                  <a:pt x="1688973" y="698500"/>
                </a:lnTo>
                <a:lnTo>
                  <a:pt x="1688973" y="177800"/>
                </a:lnTo>
                <a:lnTo>
                  <a:pt x="2203500" y="177800"/>
                </a:lnTo>
                <a:lnTo>
                  <a:pt x="2203500" y="139700"/>
                </a:lnTo>
                <a:lnTo>
                  <a:pt x="1688973" y="139700"/>
                </a:lnTo>
                <a:lnTo>
                  <a:pt x="1688973" y="0"/>
                </a:lnTo>
                <a:lnTo>
                  <a:pt x="1652625" y="0"/>
                </a:lnTo>
                <a:lnTo>
                  <a:pt x="1652625" y="5105400"/>
                </a:lnTo>
                <a:lnTo>
                  <a:pt x="1138097" y="5105400"/>
                </a:lnTo>
                <a:lnTo>
                  <a:pt x="1138097" y="4584700"/>
                </a:lnTo>
                <a:lnTo>
                  <a:pt x="1652625" y="4584700"/>
                </a:lnTo>
                <a:lnTo>
                  <a:pt x="1652625" y="4546600"/>
                </a:lnTo>
                <a:lnTo>
                  <a:pt x="1138097" y="4546600"/>
                </a:lnTo>
                <a:lnTo>
                  <a:pt x="1138097" y="4038600"/>
                </a:lnTo>
                <a:lnTo>
                  <a:pt x="1652625" y="4038600"/>
                </a:lnTo>
                <a:lnTo>
                  <a:pt x="1652625" y="4000500"/>
                </a:lnTo>
                <a:lnTo>
                  <a:pt x="1138097" y="4000500"/>
                </a:lnTo>
                <a:lnTo>
                  <a:pt x="1138097" y="3479800"/>
                </a:lnTo>
                <a:lnTo>
                  <a:pt x="1652625" y="3479800"/>
                </a:lnTo>
                <a:lnTo>
                  <a:pt x="1652625" y="3454400"/>
                </a:lnTo>
                <a:lnTo>
                  <a:pt x="1138097" y="3454400"/>
                </a:lnTo>
                <a:lnTo>
                  <a:pt x="1138097" y="2933700"/>
                </a:lnTo>
                <a:lnTo>
                  <a:pt x="1652625" y="2933700"/>
                </a:lnTo>
                <a:lnTo>
                  <a:pt x="1652625" y="2895600"/>
                </a:lnTo>
                <a:lnTo>
                  <a:pt x="1138097" y="2895600"/>
                </a:lnTo>
                <a:lnTo>
                  <a:pt x="1138097" y="2387600"/>
                </a:lnTo>
                <a:lnTo>
                  <a:pt x="1652625" y="2387600"/>
                </a:lnTo>
                <a:lnTo>
                  <a:pt x="1652625" y="2349500"/>
                </a:lnTo>
                <a:lnTo>
                  <a:pt x="1138097" y="2349500"/>
                </a:lnTo>
                <a:lnTo>
                  <a:pt x="1138097" y="1828800"/>
                </a:lnTo>
                <a:lnTo>
                  <a:pt x="1652625" y="1828800"/>
                </a:lnTo>
                <a:lnTo>
                  <a:pt x="1652625" y="1790700"/>
                </a:lnTo>
                <a:lnTo>
                  <a:pt x="1138097" y="1790700"/>
                </a:lnTo>
                <a:lnTo>
                  <a:pt x="1138097" y="1282700"/>
                </a:lnTo>
                <a:lnTo>
                  <a:pt x="1652625" y="1282700"/>
                </a:lnTo>
                <a:lnTo>
                  <a:pt x="1652625" y="1244600"/>
                </a:lnTo>
                <a:lnTo>
                  <a:pt x="1138097" y="1244600"/>
                </a:lnTo>
                <a:lnTo>
                  <a:pt x="1138097" y="723900"/>
                </a:lnTo>
                <a:lnTo>
                  <a:pt x="1652625" y="723900"/>
                </a:lnTo>
                <a:lnTo>
                  <a:pt x="1652625" y="698500"/>
                </a:lnTo>
                <a:lnTo>
                  <a:pt x="1138097" y="698500"/>
                </a:lnTo>
                <a:lnTo>
                  <a:pt x="1138097" y="177800"/>
                </a:lnTo>
                <a:lnTo>
                  <a:pt x="1652625" y="177800"/>
                </a:lnTo>
                <a:lnTo>
                  <a:pt x="1652625" y="139700"/>
                </a:lnTo>
                <a:lnTo>
                  <a:pt x="1138097" y="139700"/>
                </a:lnTo>
                <a:lnTo>
                  <a:pt x="1138097" y="0"/>
                </a:lnTo>
                <a:lnTo>
                  <a:pt x="1101763" y="0"/>
                </a:lnTo>
                <a:lnTo>
                  <a:pt x="1101763" y="4546600"/>
                </a:lnTo>
                <a:lnTo>
                  <a:pt x="1101750" y="4584700"/>
                </a:lnTo>
                <a:lnTo>
                  <a:pt x="1101750" y="5105400"/>
                </a:lnTo>
                <a:lnTo>
                  <a:pt x="587235" y="5105400"/>
                </a:lnTo>
                <a:lnTo>
                  <a:pt x="587235" y="4584700"/>
                </a:lnTo>
                <a:lnTo>
                  <a:pt x="1101750" y="4584700"/>
                </a:lnTo>
                <a:lnTo>
                  <a:pt x="1101750" y="4546600"/>
                </a:lnTo>
                <a:lnTo>
                  <a:pt x="587235" y="4546600"/>
                </a:lnTo>
                <a:lnTo>
                  <a:pt x="587235" y="4038600"/>
                </a:lnTo>
                <a:lnTo>
                  <a:pt x="1101763" y="4038600"/>
                </a:lnTo>
                <a:lnTo>
                  <a:pt x="1101763" y="4000500"/>
                </a:lnTo>
                <a:lnTo>
                  <a:pt x="587235" y="4000500"/>
                </a:lnTo>
                <a:lnTo>
                  <a:pt x="587235" y="3479800"/>
                </a:lnTo>
                <a:lnTo>
                  <a:pt x="1101763" y="3479800"/>
                </a:lnTo>
                <a:lnTo>
                  <a:pt x="1101763" y="1244600"/>
                </a:lnTo>
                <a:lnTo>
                  <a:pt x="1101750" y="1282700"/>
                </a:lnTo>
                <a:lnTo>
                  <a:pt x="1101750" y="1790700"/>
                </a:lnTo>
                <a:lnTo>
                  <a:pt x="1101750" y="3454400"/>
                </a:lnTo>
                <a:lnTo>
                  <a:pt x="587235" y="3454400"/>
                </a:lnTo>
                <a:lnTo>
                  <a:pt x="587235" y="2933700"/>
                </a:lnTo>
                <a:lnTo>
                  <a:pt x="1101750" y="2933700"/>
                </a:lnTo>
                <a:lnTo>
                  <a:pt x="1101750" y="2895600"/>
                </a:lnTo>
                <a:lnTo>
                  <a:pt x="587235" y="2895600"/>
                </a:lnTo>
                <a:lnTo>
                  <a:pt x="587235" y="2387600"/>
                </a:lnTo>
                <a:lnTo>
                  <a:pt x="1101750" y="2387600"/>
                </a:lnTo>
                <a:lnTo>
                  <a:pt x="1101750" y="2349500"/>
                </a:lnTo>
                <a:lnTo>
                  <a:pt x="587235" y="2349500"/>
                </a:lnTo>
                <a:lnTo>
                  <a:pt x="587235" y="1828800"/>
                </a:lnTo>
                <a:lnTo>
                  <a:pt x="1101750" y="1828800"/>
                </a:lnTo>
                <a:lnTo>
                  <a:pt x="1101750" y="1790700"/>
                </a:lnTo>
                <a:lnTo>
                  <a:pt x="587235" y="1790700"/>
                </a:lnTo>
                <a:lnTo>
                  <a:pt x="587235" y="1282700"/>
                </a:lnTo>
                <a:lnTo>
                  <a:pt x="1101750" y="1282700"/>
                </a:lnTo>
                <a:lnTo>
                  <a:pt x="1101750" y="1244600"/>
                </a:lnTo>
                <a:lnTo>
                  <a:pt x="587235" y="1244600"/>
                </a:lnTo>
                <a:lnTo>
                  <a:pt x="587235" y="723900"/>
                </a:lnTo>
                <a:lnTo>
                  <a:pt x="1101763" y="723900"/>
                </a:lnTo>
                <a:lnTo>
                  <a:pt x="1101763" y="698500"/>
                </a:lnTo>
                <a:lnTo>
                  <a:pt x="587235" y="698500"/>
                </a:lnTo>
                <a:lnTo>
                  <a:pt x="587235" y="177800"/>
                </a:lnTo>
                <a:lnTo>
                  <a:pt x="1101763" y="177800"/>
                </a:lnTo>
                <a:lnTo>
                  <a:pt x="1101763" y="0"/>
                </a:lnTo>
                <a:lnTo>
                  <a:pt x="1101750" y="139700"/>
                </a:lnTo>
                <a:lnTo>
                  <a:pt x="587235" y="139700"/>
                </a:lnTo>
                <a:lnTo>
                  <a:pt x="587235" y="0"/>
                </a:lnTo>
                <a:lnTo>
                  <a:pt x="550875" y="0"/>
                </a:lnTo>
                <a:lnTo>
                  <a:pt x="550875" y="139700"/>
                </a:lnTo>
                <a:lnTo>
                  <a:pt x="550875" y="177800"/>
                </a:lnTo>
                <a:lnTo>
                  <a:pt x="550875" y="5105400"/>
                </a:lnTo>
                <a:lnTo>
                  <a:pt x="36347" y="5105400"/>
                </a:lnTo>
                <a:lnTo>
                  <a:pt x="36347" y="4584700"/>
                </a:lnTo>
                <a:lnTo>
                  <a:pt x="550875" y="4584700"/>
                </a:lnTo>
                <a:lnTo>
                  <a:pt x="550875" y="4546600"/>
                </a:lnTo>
                <a:lnTo>
                  <a:pt x="36347" y="4546600"/>
                </a:lnTo>
                <a:lnTo>
                  <a:pt x="36347" y="4038600"/>
                </a:lnTo>
                <a:lnTo>
                  <a:pt x="550875" y="4038600"/>
                </a:lnTo>
                <a:lnTo>
                  <a:pt x="550875" y="4000500"/>
                </a:lnTo>
                <a:lnTo>
                  <a:pt x="36347" y="4000500"/>
                </a:lnTo>
                <a:lnTo>
                  <a:pt x="36347" y="3479800"/>
                </a:lnTo>
                <a:lnTo>
                  <a:pt x="550875" y="3479800"/>
                </a:lnTo>
                <a:lnTo>
                  <a:pt x="550875" y="3454400"/>
                </a:lnTo>
                <a:lnTo>
                  <a:pt x="36347" y="3454400"/>
                </a:lnTo>
                <a:lnTo>
                  <a:pt x="36347" y="2933700"/>
                </a:lnTo>
                <a:lnTo>
                  <a:pt x="550875" y="2933700"/>
                </a:lnTo>
                <a:lnTo>
                  <a:pt x="550875" y="2895600"/>
                </a:lnTo>
                <a:lnTo>
                  <a:pt x="36347" y="2895600"/>
                </a:lnTo>
                <a:lnTo>
                  <a:pt x="36347" y="2387600"/>
                </a:lnTo>
                <a:lnTo>
                  <a:pt x="550875" y="2387600"/>
                </a:lnTo>
                <a:lnTo>
                  <a:pt x="550875" y="2349500"/>
                </a:lnTo>
                <a:lnTo>
                  <a:pt x="36347" y="2349500"/>
                </a:lnTo>
                <a:lnTo>
                  <a:pt x="36347" y="1828800"/>
                </a:lnTo>
                <a:lnTo>
                  <a:pt x="550875" y="1828800"/>
                </a:lnTo>
                <a:lnTo>
                  <a:pt x="550875" y="1790700"/>
                </a:lnTo>
                <a:lnTo>
                  <a:pt x="36347" y="1790700"/>
                </a:lnTo>
                <a:lnTo>
                  <a:pt x="36347" y="1282700"/>
                </a:lnTo>
                <a:lnTo>
                  <a:pt x="550875" y="1282700"/>
                </a:lnTo>
                <a:lnTo>
                  <a:pt x="550875" y="1244600"/>
                </a:lnTo>
                <a:lnTo>
                  <a:pt x="36347" y="1244600"/>
                </a:lnTo>
                <a:lnTo>
                  <a:pt x="36347" y="723900"/>
                </a:lnTo>
                <a:lnTo>
                  <a:pt x="550875" y="723900"/>
                </a:lnTo>
                <a:lnTo>
                  <a:pt x="550875" y="698500"/>
                </a:lnTo>
                <a:lnTo>
                  <a:pt x="36347" y="698500"/>
                </a:lnTo>
                <a:lnTo>
                  <a:pt x="36347" y="177800"/>
                </a:lnTo>
                <a:lnTo>
                  <a:pt x="550875" y="177800"/>
                </a:lnTo>
                <a:lnTo>
                  <a:pt x="550875" y="139700"/>
                </a:lnTo>
                <a:lnTo>
                  <a:pt x="36347" y="139700"/>
                </a:lnTo>
                <a:lnTo>
                  <a:pt x="36347" y="0"/>
                </a:lnTo>
                <a:lnTo>
                  <a:pt x="0" y="0"/>
                </a:lnTo>
                <a:lnTo>
                  <a:pt x="0" y="5118100"/>
                </a:lnTo>
                <a:lnTo>
                  <a:pt x="1422" y="5130800"/>
                </a:lnTo>
                <a:lnTo>
                  <a:pt x="6094565" y="5130800"/>
                </a:lnTo>
                <a:lnTo>
                  <a:pt x="6095987" y="5118100"/>
                </a:lnTo>
                <a:lnTo>
                  <a:pt x="6095987" y="5105400"/>
                </a:lnTo>
                <a:lnTo>
                  <a:pt x="6095987" y="4584700"/>
                </a:lnTo>
                <a:lnTo>
                  <a:pt x="6095987" y="139700"/>
                </a:lnTo>
                <a:lnTo>
                  <a:pt x="6095987" y="0"/>
                </a:lnTo>
                <a:close/>
              </a:path>
            </a:pathLst>
          </a:custGeom>
          <a:solidFill>
            <a:srgbClr val="04092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50875" y="11"/>
            <a:ext cx="11641455" cy="10274300"/>
          </a:xfrm>
          <a:custGeom>
            <a:avLst/>
            <a:gdLst/>
            <a:ahLst/>
            <a:cxnLst/>
            <a:rect l="l" t="t" r="r" b="b"/>
            <a:pathLst>
              <a:path w="11641455" h="10274300">
                <a:moveTo>
                  <a:pt x="36360" y="10134600"/>
                </a:moveTo>
                <a:lnTo>
                  <a:pt x="0" y="10134600"/>
                </a:lnTo>
                <a:lnTo>
                  <a:pt x="0" y="10274300"/>
                </a:lnTo>
                <a:lnTo>
                  <a:pt x="36360" y="10274300"/>
                </a:lnTo>
                <a:lnTo>
                  <a:pt x="36360" y="10134600"/>
                </a:lnTo>
                <a:close/>
              </a:path>
              <a:path w="11641455" h="10274300">
                <a:moveTo>
                  <a:pt x="36360" y="9575800"/>
                </a:moveTo>
                <a:lnTo>
                  <a:pt x="0" y="9575800"/>
                </a:lnTo>
                <a:lnTo>
                  <a:pt x="0" y="10096500"/>
                </a:lnTo>
                <a:lnTo>
                  <a:pt x="36360" y="10096500"/>
                </a:lnTo>
                <a:lnTo>
                  <a:pt x="36360" y="9575800"/>
                </a:lnTo>
                <a:close/>
              </a:path>
              <a:path w="11641455" h="10274300">
                <a:moveTo>
                  <a:pt x="36360" y="9029700"/>
                </a:moveTo>
                <a:lnTo>
                  <a:pt x="0" y="9029700"/>
                </a:lnTo>
                <a:lnTo>
                  <a:pt x="0" y="9550400"/>
                </a:lnTo>
                <a:lnTo>
                  <a:pt x="36360" y="9550400"/>
                </a:lnTo>
                <a:lnTo>
                  <a:pt x="36360" y="9029700"/>
                </a:lnTo>
                <a:close/>
              </a:path>
              <a:path w="11641455" h="10274300">
                <a:moveTo>
                  <a:pt x="36360" y="8483600"/>
                </a:moveTo>
                <a:lnTo>
                  <a:pt x="0" y="8483600"/>
                </a:lnTo>
                <a:lnTo>
                  <a:pt x="0" y="8991600"/>
                </a:lnTo>
                <a:lnTo>
                  <a:pt x="36360" y="8991600"/>
                </a:lnTo>
                <a:lnTo>
                  <a:pt x="36360" y="8483600"/>
                </a:lnTo>
                <a:close/>
              </a:path>
              <a:path w="11641455" h="10274300">
                <a:moveTo>
                  <a:pt x="36360" y="7924800"/>
                </a:moveTo>
                <a:lnTo>
                  <a:pt x="0" y="7924800"/>
                </a:lnTo>
                <a:lnTo>
                  <a:pt x="0" y="8445500"/>
                </a:lnTo>
                <a:lnTo>
                  <a:pt x="36360" y="8445500"/>
                </a:lnTo>
                <a:lnTo>
                  <a:pt x="36360" y="7924800"/>
                </a:lnTo>
                <a:close/>
              </a:path>
              <a:path w="11641455" h="10274300">
                <a:moveTo>
                  <a:pt x="587222" y="10134600"/>
                </a:moveTo>
                <a:lnTo>
                  <a:pt x="550887" y="10134600"/>
                </a:lnTo>
                <a:lnTo>
                  <a:pt x="550887" y="10274300"/>
                </a:lnTo>
                <a:lnTo>
                  <a:pt x="587222" y="10274300"/>
                </a:lnTo>
                <a:lnTo>
                  <a:pt x="587222" y="10134600"/>
                </a:lnTo>
                <a:close/>
              </a:path>
              <a:path w="11641455" h="10274300">
                <a:moveTo>
                  <a:pt x="587222" y="9575800"/>
                </a:moveTo>
                <a:lnTo>
                  <a:pt x="550887" y="9575800"/>
                </a:lnTo>
                <a:lnTo>
                  <a:pt x="550887" y="10096500"/>
                </a:lnTo>
                <a:lnTo>
                  <a:pt x="587222" y="10096500"/>
                </a:lnTo>
                <a:lnTo>
                  <a:pt x="587222" y="9575800"/>
                </a:lnTo>
                <a:close/>
              </a:path>
              <a:path w="11641455" h="10274300">
                <a:moveTo>
                  <a:pt x="587222" y="9029700"/>
                </a:moveTo>
                <a:lnTo>
                  <a:pt x="550875" y="9029700"/>
                </a:lnTo>
                <a:lnTo>
                  <a:pt x="550875" y="9550400"/>
                </a:lnTo>
                <a:lnTo>
                  <a:pt x="587222" y="9550400"/>
                </a:lnTo>
                <a:lnTo>
                  <a:pt x="587222" y="9029700"/>
                </a:lnTo>
                <a:close/>
              </a:path>
              <a:path w="11641455" h="10274300">
                <a:moveTo>
                  <a:pt x="587222" y="8483600"/>
                </a:moveTo>
                <a:lnTo>
                  <a:pt x="550875" y="8483600"/>
                </a:lnTo>
                <a:lnTo>
                  <a:pt x="550875" y="8991600"/>
                </a:lnTo>
                <a:lnTo>
                  <a:pt x="587222" y="8991600"/>
                </a:lnTo>
                <a:lnTo>
                  <a:pt x="587222" y="8483600"/>
                </a:lnTo>
                <a:close/>
              </a:path>
              <a:path w="11641455" h="10274300">
                <a:moveTo>
                  <a:pt x="587222" y="7924800"/>
                </a:moveTo>
                <a:lnTo>
                  <a:pt x="550875" y="7924800"/>
                </a:lnTo>
                <a:lnTo>
                  <a:pt x="550875" y="8445500"/>
                </a:lnTo>
                <a:lnTo>
                  <a:pt x="587222" y="8445500"/>
                </a:lnTo>
                <a:lnTo>
                  <a:pt x="587222" y="7924800"/>
                </a:lnTo>
                <a:close/>
              </a:path>
              <a:path w="11641455" h="10274300">
                <a:moveTo>
                  <a:pt x="1138097" y="9575800"/>
                </a:moveTo>
                <a:lnTo>
                  <a:pt x="1101750" y="9575800"/>
                </a:lnTo>
                <a:lnTo>
                  <a:pt x="1101750" y="10096500"/>
                </a:lnTo>
                <a:lnTo>
                  <a:pt x="1138097" y="10096500"/>
                </a:lnTo>
                <a:lnTo>
                  <a:pt x="1138097" y="9575800"/>
                </a:lnTo>
                <a:close/>
              </a:path>
              <a:path w="11641455" h="10274300">
                <a:moveTo>
                  <a:pt x="1138097" y="7924800"/>
                </a:moveTo>
                <a:lnTo>
                  <a:pt x="1101750" y="7924800"/>
                </a:lnTo>
                <a:lnTo>
                  <a:pt x="1101750" y="8445500"/>
                </a:lnTo>
                <a:lnTo>
                  <a:pt x="1138097" y="8445500"/>
                </a:lnTo>
                <a:lnTo>
                  <a:pt x="1138097" y="7924800"/>
                </a:lnTo>
                <a:close/>
              </a:path>
              <a:path w="11641455" h="10274300">
                <a:moveTo>
                  <a:pt x="1138110" y="10134600"/>
                </a:moveTo>
                <a:lnTo>
                  <a:pt x="1101750" y="10134600"/>
                </a:lnTo>
                <a:lnTo>
                  <a:pt x="1101750" y="10274300"/>
                </a:lnTo>
                <a:lnTo>
                  <a:pt x="1138110" y="10274300"/>
                </a:lnTo>
                <a:lnTo>
                  <a:pt x="1138110" y="10134600"/>
                </a:lnTo>
                <a:close/>
              </a:path>
              <a:path w="11641455" h="10274300">
                <a:moveTo>
                  <a:pt x="1138110" y="9029700"/>
                </a:moveTo>
                <a:lnTo>
                  <a:pt x="1101750" y="9029700"/>
                </a:lnTo>
                <a:lnTo>
                  <a:pt x="1101750" y="9550400"/>
                </a:lnTo>
                <a:lnTo>
                  <a:pt x="1138110" y="9550400"/>
                </a:lnTo>
                <a:lnTo>
                  <a:pt x="1138110" y="9029700"/>
                </a:lnTo>
                <a:close/>
              </a:path>
              <a:path w="11641455" h="10274300">
                <a:moveTo>
                  <a:pt x="1138110" y="8483600"/>
                </a:moveTo>
                <a:lnTo>
                  <a:pt x="1101750" y="8483600"/>
                </a:lnTo>
                <a:lnTo>
                  <a:pt x="1101750" y="8991600"/>
                </a:lnTo>
                <a:lnTo>
                  <a:pt x="1138110" y="8991600"/>
                </a:lnTo>
                <a:lnTo>
                  <a:pt x="1138110" y="8483600"/>
                </a:lnTo>
                <a:close/>
              </a:path>
              <a:path w="11641455" h="10274300">
                <a:moveTo>
                  <a:pt x="1688973" y="10134600"/>
                </a:moveTo>
                <a:lnTo>
                  <a:pt x="1652638" y="10134600"/>
                </a:lnTo>
                <a:lnTo>
                  <a:pt x="1652638" y="10274300"/>
                </a:lnTo>
                <a:lnTo>
                  <a:pt x="1688973" y="10274300"/>
                </a:lnTo>
                <a:lnTo>
                  <a:pt x="1688973" y="10134600"/>
                </a:lnTo>
                <a:close/>
              </a:path>
              <a:path w="11641455" h="10274300">
                <a:moveTo>
                  <a:pt x="1688973" y="9575800"/>
                </a:moveTo>
                <a:lnTo>
                  <a:pt x="1652625" y="9575800"/>
                </a:lnTo>
                <a:lnTo>
                  <a:pt x="1652625" y="10096500"/>
                </a:lnTo>
                <a:lnTo>
                  <a:pt x="1688973" y="10096500"/>
                </a:lnTo>
                <a:lnTo>
                  <a:pt x="1688973" y="9575800"/>
                </a:lnTo>
                <a:close/>
              </a:path>
              <a:path w="11641455" h="10274300">
                <a:moveTo>
                  <a:pt x="1688973" y="9029700"/>
                </a:moveTo>
                <a:lnTo>
                  <a:pt x="1652638" y="9029700"/>
                </a:lnTo>
                <a:lnTo>
                  <a:pt x="1652638" y="9550400"/>
                </a:lnTo>
                <a:lnTo>
                  <a:pt x="1688973" y="9550400"/>
                </a:lnTo>
                <a:lnTo>
                  <a:pt x="1688973" y="9029700"/>
                </a:lnTo>
                <a:close/>
              </a:path>
              <a:path w="11641455" h="10274300">
                <a:moveTo>
                  <a:pt x="1688973" y="8483600"/>
                </a:moveTo>
                <a:lnTo>
                  <a:pt x="1652638" y="8483600"/>
                </a:lnTo>
                <a:lnTo>
                  <a:pt x="1652638" y="8991600"/>
                </a:lnTo>
                <a:lnTo>
                  <a:pt x="1688973" y="8991600"/>
                </a:lnTo>
                <a:lnTo>
                  <a:pt x="1688973" y="8483600"/>
                </a:lnTo>
                <a:close/>
              </a:path>
              <a:path w="11641455" h="10274300">
                <a:moveTo>
                  <a:pt x="1688973" y="7924800"/>
                </a:moveTo>
                <a:lnTo>
                  <a:pt x="1652625" y="7924800"/>
                </a:lnTo>
                <a:lnTo>
                  <a:pt x="1652625" y="8445500"/>
                </a:lnTo>
                <a:lnTo>
                  <a:pt x="1688973" y="8445500"/>
                </a:lnTo>
                <a:lnTo>
                  <a:pt x="1688973" y="7924800"/>
                </a:lnTo>
                <a:close/>
              </a:path>
              <a:path w="11641455" h="10274300">
                <a:moveTo>
                  <a:pt x="2239861" y="10134600"/>
                </a:moveTo>
                <a:lnTo>
                  <a:pt x="2203500" y="10134600"/>
                </a:lnTo>
                <a:lnTo>
                  <a:pt x="2203500" y="10274300"/>
                </a:lnTo>
                <a:lnTo>
                  <a:pt x="2239861" y="10274300"/>
                </a:lnTo>
                <a:lnTo>
                  <a:pt x="2239861" y="10134600"/>
                </a:lnTo>
                <a:close/>
              </a:path>
              <a:path w="11641455" h="10274300">
                <a:moveTo>
                  <a:pt x="2239861" y="9575800"/>
                </a:moveTo>
                <a:lnTo>
                  <a:pt x="2203500" y="9575800"/>
                </a:lnTo>
                <a:lnTo>
                  <a:pt x="2203500" y="10096500"/>
                </a:lnTo>
                <a:lnTo>
                  <a:pt x="2239861" y="10096500"/>
                </a:lnTo>
                <a:lnTo>
                  <a:pt x="2239861" y="9575800"/>
                </a:lnTo>
                <a:close/>
              </a:path>
              <a:path w="11641455" h="10274300">
                <a:moveTo>
                  <a:pt x="2239861" y="9029700"/>
                </a:moveTo>
                <a:lnTo>
                  <a:pt x="2203500" y="9029700"/>
                </a:lnTo>
                <a:lnTo>
                  <a:pt x="2203500" y="9550400"/>
                </a:lnTo>
                <a:lnTo>
                  <a:pt x="2239861" y="9550400"/>
                </a:lnTo>
                <a:lnTo>
                  <a:pt x="2239861" y="9029700"/>
                </a:lnTo>
                <a:close/>
              </a:path>
              <a:path w="11641455" h="10274300">
                <a:moveTo>
                  <a:pt x="2239861" y="8483600"/>
                </a:moveTo>
                <a:lnTo>
                  <a:pt x="2203500" y="8483600"/>
                </a:lnTo>
                <a:lnTo>
                  <a:pt x="2203500" y="8991600"/>
                </a:lnTo>
                <a:lnTo>
                  <a:pt x="2239861" y="8991600"/>
                </a:lnTo>
                <a:lnTo>
                  <a:pt x="2239861" y="8483600"/>
                </a:lnTo>
                <a:close/>
              </a:path>
              <a:path w="11641455" h="10274300">
                <a:moveTo>
                  <a:pt x="2239861" y="7924800"/>
                </a:moveTo>
                <a:lnTo>
                  <a:pt x="2203500" y="7924800"/>
                </a:lnTo>
                <a:lnTo>
                  <a:pt x="2203500" y="8445500"/>
                </a:lnTo>
                <a:lnTo>
                  <a:pt x="2239861" y="8445500"/>
                </a:lnTo>
                <a:lnTo>
                  <a:pt x="2239861" y="7924800"/>
                </a:lnTo>
                <a:close/>
              </a:path>
              <a:path w="11641455" h="10274300">
                <a:moveTo>
                  <a:pt x="2239861" y="7378700"/>
                </a:moveTo>
                <a:lnTo>
                  <a:pt x="2203500" y="7378700"/>
                </a:lnTo>
                <a:lnTo>
                  <a:pt x="2203500" y="7886700"/>
                </a:lnTo>
                <a:lnTo>
                  <a:pt x="2239861" y="7886700"/>
                </a:lnTo>
                <a:lnTo>
                  <a:pt x="2239861" y="7378700"/>
                </a:lnTo>
                <a:close/>
              </a:path>
              <a:path w="11641455" h="10274300">
                <a:moveTo>
                  <a:pt x="2790736" y="10134600"/>
                </a:moveTo>
                <a:lnTo>
                  <a:pt x="2754388" y="10134600"/>
                </a:lnTo>
                <a:lnTo>
                  <a:pt x="2754388" y="10274300"/>
                </a:lnTo>
                <a:lnTo>
                  <a:pt x="2790736" y="10274300"/>
                </a:lnTo>
                <a:lnTo>
                  <a:pt x="2790736" y="10134600"/>
                </a:lnTo>
                <a:close/>
              </a:path>
              <a:path w="11641455" h="10274300">
                <a:moveTo>
                  <a:pt x="2790736" y="9575800"/>
                </a:moveTo>
                <a:lnTo>
                  <a:pt x="2754388" y="9575800"/>
                </a:lnTo>
                <a:lnTo>
                  <a:pt x="2754388" y="10096500"/>
                </a:lnTo>
                <a:lnTo>
                  <a:pt x="2790736" y="10096500"/>
                </a:lnTo>
                <a:lnTo>
                  <a:pt x="2790736" y="9575800"/>
                </a:lnTo>
                <a:close/>
              </a:path>
              <a:path w="11641455" h="10274300">
                <a:moveTo>
                  <a:pt x="2790736" y="9029700"/>
                </a:moveTo>
                <a:lnTo>
                  <a:pt x="2754388" y="9029700"/>
                </a:lnTo>
                <a:lnTo>
                  <a:pt x="2754388" y="9550400"/>
                </a:lnTo>
                <a:lnTo>
                  <a:pt x="2790736" y="9550400"/>
                </a:lnTo>
                <a:lnTo>
                  <a:pt x="2790736" y="9029700"/>
                </a:lnTo>
                <a:close/>
              </a:path>
              <a:path w="11641455" h="10274300">
                <a:moveTo>
                  <a:pt x="2790736" y="8483600"/>
                </a:moveTo>
                <a:lnTo>
                  <a:pt x="2754388" y="8483600"/>
                </a:lnTo>
                <a:lnTo>
                  <a:pt x="2754388" y="8991600"/>
                </a:lnTo>
                <a:lnTo>
                  <a:pt x="2790736" y="8991600"/>
                </a:lnTo>
                <a:lnTo>
                  <a:pt x="2790736" y="8483600"/>
                </a:lnTo>
                <a:close/>
              </a:path>
              <a:path w="11641455" h="10274300">
                <a:moveTo>
                  <a:pt x="2790736" y="7924800"/>
                </a:moveTo>
                <a:lnTo>
                  <a:pt x="2754388" y="7924800"/>
                </a:lnTo>
                <a:lnTo>
                  <a:pt x="2754388" y="8445500"/>
                </a:lnTo>
                <a:lnTo>
                  <a:pt x="2790736" y="8445500"/>
                </a:lnTo>
                <a:lnTo>
                  <a:pt x="2790736" y="7924800"/>
                </a:lnTo>
                <a:close/>
              </a:path>
              <a:path w="11641455" h="10274300">
                <a:moveTo>
                  <a:pt x="2790736" y="7378700"/>
                </a:moveTo>
                <a:lnTo>
                  <a:pt x="2754388" y="7378700"/>
                </a:lnTo>
                <a:lnTo>
                  <a:pt x="2754388" y="7886700"/>
                </a:lnTo>
                <a:lnTo>
                  <a:pt x="2790736" y="7886700"/>
                </a:lnTo>
                <a:lnTo>
                  <a:pt x="2790736" y="7378700"/>
                </a:lnTo>
                <a:close/>
              </a:path>
              <a:path w="11641455" h="10274300">
                <a:moveTo>
                  <a:pt x="3341611" y="10134600"/>
                </a:moveTo>
                <a:lnTo>
                  <a:pt x="3305251" y="10134600"/>
                </a:lnTo>
                <a:lnTo>
                  <a:pt x="3305251" y="10274300"/>
                </a:lnTo>
                <a:lnTo>
                  <a:pt x="3341611" y="10274300"/>
                </a:lnTo>
                <a:lnTo>
                  <a:pt x="3341611" y="10134600"/>
                </a:lnTo>
                <a:close/>
              </a:path>
              <a:path w="11641455" h="10274300">
                <a:moveTo>
                  <a:pt x="3341611" y="9575800"/>
                </a:moveTo>
                <a:lnTo>
                  <a:pt x="3305251" y="9575800"/>
                </a:lnTo>
                <a:lnTo>
                  <a:pt x="3305251" y="10096500"/>
                </a:lnTo>
                <a:lnTo>
                  <a:pt x="3341611" y="10096500"/>
                </a:lnTo>
                <a:lnTo>
                  <a:pt x="3341611" y="9575800"/>
                </a:lnTo>
                <a:close/>
              </a:path>
              <a:path w="11641455" h="10274300">
                <a:moveTo>
                  <a:pt x="3341611" y="9029700"/>
                </a:moveTo>
                <a:lnTo>
                  <a:pt x="3305251" y="9029700"/>
                </a:lnTo>
                <a:lnTo>
                  <a:pt x="3305251" y="9550400"/>
                </a:lnTo>
                <a:lnTo>
                  <a:pt x="3341611" y="9550400"/>
                </a:lnTo>
                <a:lnTo>
                  <a:pt x="3341611" y="9029700"/>
                </a:lnTo>
                <a:close/>
              </a:path>
              <a:path w="11641455" h="10274300">
                <a:moveTo>
                  <a:pt x="3341611" y="8483600"/>
                </a:moveTo>
                <a:lnTo>
                  <a:pt x="3305251" y="8483600"/>
                </a:lnTo>
                <a:lnTo>
                  <a:pt x="3305251" y="8991600"/>
                </a:lnTo>
                <a:lnTo>
                  <a:pt x="3341611" y="8991600"/>
                </a:lnTo>
                <a:lnTo>
                  <a:pt x="3341611" y="8483600"/>
                </a:lnTo>
                <a:close/>
              </a:path>
              <a:path w="11641455" h="10274300">
                <a:moveTo>
                  <a:pt x="3341611" y="7924800"/>
                </a:moveTo>
                <a:lnTo>
                  <a:pt x="3305251" y="7924800"/>
                </a:lnTo>
                <a:lnTo>
                  <a:pt x="3305251" y="8445500"/>
                </a:lnTo>
                <a:lnTo>
                  <a:pt x="3341611" y="8445500"/>
                </a:lnTo>
                <a:lnTo>
                  <a:pt x="3341611" y="7924800"/>
                </a:lnTo>
                <a:close/>
              </a:path>
              <a:path w="11641455" h="10274300">
                <a:moveTo>
                  <a:pt x="3341611" y="7378700"/>
                </a:moveTo>
                <a:lnTo>
                  <a:pt x="3305251" y="7378700"/>
                </a:lnTo>
                <a:lnTo>
                  <a:pt x="3305251" y="7886700"/>
                </a:lnTo>
                <a:lnTo>
                  <a:pt x="3341611" y="7886700"/>
                </a:lnTo>
                <a:lnTo>
                  <a:pt x="3341611" y="7378700"/>
                </a:lnTo>
                <a:close/>
              </a:path>
              <a:path w="11641455" h="10274300">
                <a:moveTo>
                  <a:pt x="3892486" y="10134600"/>
                </a:moveTo>
                <a:lnTo>
                  <a:pt x="3856139" y="10134600"/>
                </a:lnTo>
                <a:lnTo>
                  <a:pt x="3856139" y="10274300"/>
                </a:lnTo>
                <a:lnTo>
                  <a:pt x="3892486" y="10274300"/>
                </a:lnTo>
                <a:lnTo>
                  <a:pt x="3892486" y="10134600"/>
                </a:lnTo>
                <a:close/>
              </a:path>
              <a:path w="11641455" h="10274300">
                <a:moveTo>
                  <a:pt x="3892486" y="9575800"/>
                </a:moveTo>
                <a:lnTo>
                  <a:pt x="3856139" y="9575800"/>
                </a:lnTo>
                <a:lnTo>
                  <a:pt x="3856139" y="10096500"/>
                </a:lnTo>
                <a:lnTo>
                  <a:pt x="3892486" y="10096500"/>
                </a:lnTo>
                <a:lnTo>
                  <a:pt x="3892486" y="9575800"/>
                </a:lnTo>
                <a:close/>
              </a:path>
              <a:path w="11641455" h="10274300">
                <a:moveTo>
                  <a:pt x="3892486" y="9029700"/>
                </a:moveTo>
                <a:lnTo>
                  <a:pt x="3856139" y="9029700"/>
                </a:lnTo>
                <a:lnTo>
                  <a:pt x="3856139" y="9550400"/>
                </a:lnTo>
                <a:lnTo>
                  <a:pt x="3892486" y="9550400"/>
                </a:lnTo>
                <a:lnTo>
                  <a:pt x="3892486" y="9029700"/>
                </a:lnTo>
                <a:close/>
              </a:path>
              <a:path w="11641455" h="10274300">
                <a:moveTo>
                  <a:pt x="3892486" y="8483600"/>
                </a:moveTo>
                <a:lnTo>
                  <a:pt x="3856139" y="8483600"/>
                </a:lnTo>
                <a:lnTo>
                  <a:pt x="3856139" y="8991600"/>
                </a:lnTo>
                <a:lnTo>
                  <a:pt x="3892486" y="8991600"/>
                </a:lnTo>
                <a:lnTo>
                  <a:pt x="3892486" y="8483600"/>
                </a:lnTo>
                <a:close/>
              </a:path>
              <a:path w="11641455" h="10274300">
                <a:moveTo>
                  <a:pt x="3892486" y="7924800"/>
                </a:moveTo>
                <a:lnTo>
                  <a:pt x="3856139" y="7924800"/>
                </a:lnTo>
                <a:lnTo>
                  <a:pt x="3856139" y="8445500"/>
                </a:lnTo>
                <a:lnTo>
                  <a:pt x="3892486" y="8445500"/>
                </a:lnTo>
                <a:lnTo>
                  <a:pt x="3892486" y="7924800"/>
                </a:lnTo>
                <a:close/>
              </a:path>
              <a:path w="11641455" h="10274300">
                <a:moveTo>
                  <a:pt x="3892486" y="7378700"/>
                </a:moveTo>
                <a:lnTo>
                  <a:pt x="3856139" y="7378700"/>
                </a:lnTo>
                <a:lnTo>
                  <a:pt x="3856139" y="7886700"/>
                </a:lnTo>
                <a:lnTo>
                  <a:pt x="3892486" y="7886700"/>
                </a:lnTo>
                <a:lnTo>
                  <a:pt x="3892486" y="7378700"/>
                </a:lnTo>
                <a:close/>
              </a:path>
              <a:path w="11641455" h="10274300">
                <a:moveTo>
                  <a:pt x="4443361" y="10134600"/>
                </a:moveTo>
                <a:lnTo>
                  <a:pt x="4407001" y="10134600"/>
                </a:lnTo>
                <a:lnTo>
                  <a:pt x="4407001" y="10274300"/>
                </a:lnTo>
                <a:lnTo>
                  <a:pt x="4443361" y="10274300"/>
                </a:lnTo>
                <a:lnTo>
                  <a:pt x="4443361" y="10134600"/>
                </a:lnTo>
                <a:close/>
              </a:path>
              <a:path w="11641455" h="10274300">
                <a:moveTo>
                  <a:pt x="4443361" y="9575800"/>
                </a:moveTo>
                <a:lnTo>
                  <a:pt x="4407001" y="9575800"/>
                </a:lnTo>
                <a:lnTo>
                  <a:pt x="4407001" y="10096500"/>
                </a:lnTo>
                <a:lnTo>
                  <a:pt x="4443361" y="10096500"/>
                </a:lnTo>
                <a:lnTo>
                  <a:pt x="4443361" y="9575800"/>
                </a:lnTo>
                <a:close/>
              </a:path>
              <a:path w="11641455" h="10274300">
                <a:moveTo>
                  <a:pt x="4443361" y="9029700"/>
                </a:moveTo>
                <a:lnTo>
                  <a:pt x="4407001" y="9029700"/>
                </a:lnTo>
                <a:lnTo>
                  <a:pt x="4407001" y="9550400"/>
                </a:lnTo>
                <a:lnTo>
                  <a:pt x="4443361" y="9550400"/>
                </a:lnTo>
                <a:lnTo>
                  <a:pt x="4443361" y="9029700"/>
                </a:lnTo>
                <a:close/>
              </a:path>
              <a:path w="11641455" h="10274300">
                <a:moveTo>
                  <a:pt x="4443361" y="8483600"/>
                </a:moveTo>
                <a:lnTo>
                  <a:pt x="4407001" y="8483600"/>
                </a:lnTo>
                <a:lnTo>
                  <a:pt x="4407001" y="8991600"/>
                </a:lnTo>
                <a:lnTo>
                  <a:pt x="4443361" y="8991600"/>
                </a:lnTo>
                <a:lnTo>
                  <a:pt x="4443361" y="8483600"/>
                </a:lnTo>
                <a:close/>
              </a:path>
              <a:path w="11641455" h="10274300">
                <a:moveTo>
                  <a:pt x="4443361" y="7924800"/>
                </a:moveTo>
                <a:lnTo>
                  <a:pt x="4407001" y="7924800"/>
                </a:lnTo>
                <a:lnTo>
                  <a:pt x="4407001" y="8445500"/>
                </a:lnTo>
                <a:lnTo>
                  <a:pt x="4443361" y="8445500"/>
                </a:lnTo>
                <a:lnTo>
                  <a:pt x="4443361" y="7924800"/>
                </a:lnTo>
                <a:close/>
              </a:path>
              <a:path w="11641455" h="10274300">
                <a:moveTo>
                  <a:pt x="4443361" y="7378700"/>
                </a:moveTo>
                <a:lnTo>
                  <a:pt x="4407001" y="7378700"/>
                </a:lnTo>
                <a:lnTo>
                  <a:pt x="4407001" y="7886700"/>
                </a:lnTo>
                <a:lnTo>
                  <a:pt x="4443361" y="7886700"/>
                </a:lnTo>
                <a:lnTo>
                  <a:pt x="4443361" y="7378700"/>
                </a:lnTo>
                <a:close/>
              </a:path>
              <a:path w="11641455" h="10274300">
                <a:moveTo>
                  <a:pt x="4994249" y="10134600"/>
                </a:moveTo>
                <a:lnTo>
                  <a:pt x="4957889" y="10134600"/>
                </a:lnTo>
                <a:lnTo>
                  <a:pt x="4957889" y="10274300"/>
                </a:lnTo>
                <a:lnTo>
                  <a:pt x="4994249" y="10274300"/>
                </a:lnTo>
                <a:lnTo>
                  <a:pt x="4994249" y="10134600"/>
                </a:lnTo>
                <a:close/>
              </a:path>
              <a:path w="11641455" h="10274300">
                <a:moveTo>
                  <a:pt x="4994249" y="9575800"/>
                </a:moveTo>
                <a:lnTo>
                  <a:pt x="4957889" y="9575800"/>
                </a:lnTo>
                <a:lnTo>
                  <a:pt x="4957889" y="10096500"/>
                </a:lnTo>
                <a:lnTo>
                  <a:pt x="4994249" y="10096500"/>
                </a:lnTo>
                <a:lnTo>
                  <a:pt x="4994249" y="9575800"/>
                </a:lnTo>
                <a:close/>
              </a:path>
              <a:path w="11641455" h="10274300">
                <a:moveTo>
                  <a:pt x="4994249" y="9029700"/>
                </a:moveTo>
                <a:lnTo>
                  <a:pt x="4957889" y="9029700"/>
                </a:lnTo>
                <a:lnTo>
                  <a:pt x="4957889" y="9550400"/>
                </a:lnTo>
                <a:lnTo>
                  <a:pt x="4994249" y="9550400"/>
                </a:lnTo>
                <a:lnTo>
                  <a:pt x="4994249" y="9029700"/>
                </a:lnTo>
                <a:close/>
              </a:path>
              <a:path w="11641455" h="10274300">
                <a:moveTo>
                  <a:pt x="4994249" y="8483600"/>
                </a:moveTo>
                <a:lnTo>
                  <a:pt x="4957889" y="8483600"/>
                </a:lnTo>
                <a:lnTo>
                  <a:pt x="4957889" y="8991600"/>
                </a:lnTo>
                <a:lnTo>
                  <a:pt x="4994249" y="8991600"/>
                </a:lnTo>
                <a:lnTo>
                  <a:pt x="4994249" y="8483600"/>
                </a:lnTo>
                <a:close/>
              </a:path>
              <a:path w="11641455" h="10274300">
                <a:moveTo>
                  <a:pt x="4994249" y="7924800"/>
                </a:moveTo>
                <a:lnTo>
                  <a:pt x="4957889" y="7924800"/>
                </a:lnTo>
                <a:lnTo>
                  <a:pt x="4957889" y="8445500"/>
                </a:lnTo>
                <a:lnTo>
                  <a:pt x="4994249" y="8445500"/>
                </a:lnTo>
                <a:lnTo>
                  <a:pt x="4994249" y="7924800"/>
                </a:lnTo>
                <a:close/>
              </a:path>
              <a:path w="11641455" h="10274300">
                <a:moveTo>
                  <a:pt x="4994249" y="7378700"/>
                </a:moveTo>
                <a:lnTo>
                  <a:pt x="4957889" y="7378700"/>
                </a:lnTo>
                <a:lnTo>
                  <a:pt x="4957889" y="7886700"/>
                </a:lnTo>
                <a:lnTo>
                  <a:pt x="4994249" y="7886700"/>
                </a:lnTo>
                <a:lnTo>
                  <a:pt x="4994249" y="7378700"/>
                </a:lnTo>
                <a:close/>
              </a:path>
              <a:path w="11641455" h="10274300">
                <a:moveTo>
                  <a:pt x="5545112" y="10134600"/>
                </a:moveTo>
                <a:lnTo>
                  <a:pt x="5508752" y="10134600"/>
                </a:lnTo>
                <a:lnTo>
                  <a:pt x="5508752" y="10274300"/>
                </a:lnTo>
                <a:lnTo>
                  <a:pt x="5545112" y="10274300"/>
                </a:lnTo>
                <a:lnTo>
                  <a:pt x="5545112" y="10134600"/>
                </a:lnTo>
                <a:close/>
              </a:path>
              <a:path w="11641455" h="10274300">
                <a:moveTo>
                  <a:pt x="5545112" y="9575800"/>
                </a:moveTo>
                <a:lnTo>
                  <a:pt x="5508752" y="9575800"/>
                </a:lnTo>
                <a:lnTo>
                  <a:pt x="5508752" y="10096500"/>
                </a:lnTo>
                <a:lnTo>
                  <a:pt x="5545112" y="10096500"/>
                </a:lnTo>
                <a:lnTo>
                  <a:pt x="5545112" y="9575800"/>
                </a:lnTo>
                <a:close/>
              </a:path>
              <a:path w="11641455" h="10274300">
                <a:moveTo>
                  <a:pt x="5545112" y="9029700"/>
                </a:moveTo>
                <a:lnTo>
                  <a:pt x="5508752" y="9029700"/>
                </a:lnTo>
                <a:lnTo>
                  <a:pt x="5508752" y="9550400"/>
                </a:lnTo>
                <a:lnTo>
                  <a:pt x="5545112" y="9550400"/>
                </a:lnTo>
                <a:lnTo>
                  <a:pt x="5545112" y="9029700"/>
                </a:lnTo>
                <a:close/>
              </a:path>
              <a:path w="11641455" h="10274300">
                <a:moveTo>
                  <a:pt x="5545112" y="8483600"/>
                </a:moveTo>
                <a:lnTo>
                  <a:pt x="5508752" y="8483600"/>
                </a:lnTo>
                <a:lnTo>
                  <a:pt x="5508752" y="8991600"/>
                </a:lnTo>
                <a:lnTo>
                  <a:pt x="5545112" y="8991600"/>
                </a:lnTo>
                <a:lnTo>
                  <a:pt x="5545112" y="8483600"/>
                </a:lnTo>
                <a:close/>
              </a:path>
              <a:path w="11641455" h="10274300">
                <a:moveTo>
                  <a:pt x="5545112" y="7924800"/>
                </a:moveTo>
                <a:lnTo>
                  <a:pt x="5508752" y="7924800"/>
                </a:lnTo>
                <a:lnTo>
                  <a:pt x="5508752" y="8445500"/>
                </a:lnTo>
                <a:lnTo>
                  <a:pt x="5545112" y="8445500"/>
                </a:lnTo>
                <a:lnTo>
                  <a:pt x="5545112" y="7924800"/>
                </a:lnTo>
                <a:close/>
              </a:path>
              <a:path w="11641455" h="10274300">
                <a:moveTo>
                  <a:pt x="5545112" y="7378700"/>
                </a:moveTo>
                <a:lnTo>
                  <a:pt x="5508752" y="7378700"/>
                </a:lnTo>
                <a:lnTo>
                  <a:pt x="5508752" y="7886700"/>
                </a:lnTo>
                <a:lnTo>
                  <a:pt x="5545112" y="7886700"/>
                </a:lnTo>
                <a:lnTo>
                  <a:pt x="5545112" y="7378700"/>
                </a:lnTo>
                <a:close/>
              </a:path>
              <a:path w="11641455" h="10274300">
                <a:moveTo>
                  <a:pt x="11641112" y="5156200"/>
                </a:moveTo>
                <a:lnTo>
                  <a:pt x="11640401" y="5156200"/>
                </a:lnTo>
                <a:lnTo>
                  <a:pt x="11640401" y="5143500"/>
                </a:lnTo>
                <a:lnTo>
                  <a:pt x="5545836" y="5143500"/>
                </a:lnTo>
                <a:lnTo>
                  <a:pt x="5545836" y="5156200"/>
                </a:lnTo>
                <a:lnTo>
                  <a:pt x="5545112" y="5156200"/>
                </a:lnTo>
                <a:lnTo>
                  <a:pt x="5545112" y="5168900"/>
                </a:lnTo>
                <a:lnTo>
                  <a:pt x="5545112" y="6819900"/>
                </a:lnTo>
                <a:lnTo>
                  <a:pt x="11641112" y="6819900"/>
                </a:lnTo>
                <a:lnTo>
                  <a:pt x="11641112" y="6794500"/>
                </a:lnTo>
                <a:lnTo>
                  <a:pt x="5581472" y="6794500"/>
                </a:lnTo>
                <a:lnTo>
                  <a:pt x="5581472" y="6273800"/>
                </a:lnTo>
                <a:lnTo>
                  <a:pt x="11641112" y="6273800"/>
                </a:lnTo>
                <a:lnTo>
                  <a:pt x="11641112" y="6235700"/>
                </a:lnTo>
                <a:lnTo>
                  <a:pt x="5581472" y="6235700"/>
                </a:lnTo>
                <a:lnTo>
                  <a:pt x="5581472" y="5727700"/>
                </a:lnTo>
                <a:lnTo>
                  <a:pt x="11641112" y="5727700"/>
                </a:lnTo>
                <a:lnTo>
                  <a:pt x="11641112" y="5689600"/>
                </a:lnTo>
                <a:lnTo>
                  <a:pt x="5581472" y="5689600"/>
                </a:lnTo>
                <a:lnTo>
                  <a:pt x="5581472" y="5168900"/>
                </a:lnTo>
                <a:lnTo>
                  <a:pt x="11641112" y="5168900"/>
                </a:lnTo>
                <a:lnTo>
                  <a:pt x="11641112" y="5156200"/>
                </a:lnTo>
                <a:close/>
              </a:path>
              <a:path w="11641455" h="10274300">
                <a:moveTo>
                  <a:pt x="11641112" y="0"/>
                </a:moveTo>
                <a:lnTo>
                  <a:pt x="11604752" y="0"/>
                </a:lnTo>
                <a:lnTo>
                  <a:pt x="11604752" y="139700"/>
                </a:lnTo>
                <a:lnTo>
                  <a:pt x="11604752" y="177800"/>
                </a:lnTo>
                <a:lnTo>
                  <a:pt x="11604752" y="5105400"/>
                </a:lnTo>
                <a:lnTo>
                  <a:pt x="11090250" y="5105400"/>
                </a:lnTo>
                <a:lnTo>
                  <a:pt x="11090250" y="4584700"/>
                </a:lnTo>
                <a:lnTo>
                  <a:pt x="11604752" y="4584700"/>
                </a:lnTo>
                <a:lnTo>
                  <a:pt x="11604752" y="4546600"/>
                </a:lnTo>
                <a:lnTo>
                  <a:pt x="11090250" y="4546600"/>
                </a:lnTo>
                <a:lnTo>
                  <a:pt x="11090250" y="4038600"/>
                </a:lnTo>
                <a:lnTo>
                  <a:pt x="11604752" y="4038600"/>
                </a:lnTo>
                <a:lnTo>
                  <a:pt x="11604752" y="4000500"/>
                </a:lnTo>
                <a:lnTo>
                  <a:pt x="11090250" y="4000500"/>
                </a:lnTo>
                <a:lnTo>
                  <a:pt x="11090250" y="3479800"/>
                </a:lnTo>
                <a:lnTo>
                  <a:pt x="11604752" y="3479800"/>
                </a:lnTo>
                <a:lnTo>
                  <a:pt x="11604752" y="3454400"/>
                </a:lnTo>
                <a:lnTo>
                  <a:pt x="11090250" y="3454400"/>
                </a:lnTo>
                <a:lnTo>
                  <a:pt x="11090250" y="2933700"/>
                </a:lnTo>
                <a:lnTo>
                  <a:pt x="11604752" y="2933700"/>
                </a:lnTo>
                <a:lnTo>
                  <a:pt x="11604752" y="2895600"/>
                </a:lnTo>
                <a:lnTo>
                  <a:pt x="11090250" y="2895600"/>
                </a:lnTo>
                <a:lnTo>
                  <a:pt x="11090250" y="2387600"/>
                </a:lnTo>
                <a:lnTo>
                  <a:pt x="11604752" y="2387600"/>
                </a:lnTo>
                <a:lnTo>
                  <a:pt x="11604752" y="2349500"/>
                </a:lnTo>
                <a:lnTo>
                  <a:pt x="11090250" y="2349500"/>
                </a:lnTo>
                <a:lnTo>
                  <a:pt x="11090250" y="1828800"/>
                </a:lnTo>
                <a:lnTo>
                  <a:pt x="11604752" y="1828800"/>
                </a:lnTo>
                <a:lnTo>
                  <a:pt x="11604752" y="1790700"/>
                </a:lnTo>
                <a:lnTo>
                  <a:pt x="11090250" y="1790700"/>
                </a:lnTo>
                <a:lnTo>
                  <a:pt x="11090250" y="1282700"/>
                </a:lnTo>
                <a:lnTo>
                  <a:pt x="11604752" y="1282700"/>
                </a:lnTo>
                <a:lnTo>
                  <a:pt x="11604752" y="1244600"/>
                </a:lnTo>
                <a:lnTo>
                  <a:pt x="11090250" y="1244600"/>
                </a:lnTo>
                <a:lnTo>
                  <a:pt x="11090250" y="723900"/>
                </a:lnTo>
                <a:lnTo>
                  <a:pt x="11604752" y="723900"/>
                </a:lnTo>
                <a:lnTo>
                  <a:pt x="11604752" y="698500"/>
                </a:lnTo>
                <a:lnTo>
                  <a:pt x="11090250" y="698500"/>
                </a:lnTo>
                <a:lnTo>
                  <a:pt x="11090250" y="177800"/>
                </a:lnTo>
                <a:lnTo>
                  <a:pt x="11604752" y="177800"/>
                </a:lnTo>
                <a:lnTo>
                  <a:pt x="11604752" y="139700"/>
                </a:lnTo>
                <a:lnTo>
                  <a:pt x="11090250" y="139700"/>
                </a:lnTo>
                <a:lnTo>
                  <a:pt x="11090250" y="0"/>
                </a:lnTo>
                <a:lnTo>
                  <a:pt x="11053890" y="0"/>
                </a:lnTo>
                <a:lnTo>
                  <a:pt x="11053890" y="5105400"/>
                </a:lnTo>
                <a:lnTo>
                  <a:pt x="10539362" y="5105400"/>
                </a:lnTo>
                <a:lnTo>
                  <a:pt x="10539362" y="4584700"/>
                </a:lnTo>
                <a:lnTo>
                  <a:pt x="11053890" y="4584700"/>
                </a:lnTo>
                <a:lnTo>
                  <a:pt x="11053890" y="4546600"/>
                </a:lnTo>
                <a:lnTo>
                  <a:pt x="10539362" y="4546600"/>
                </a:lnTo>
                <a:lnTo>
                  <a:pt x="10539362" y="4038600"/>
                </a:lnTo>
                <a:lnTo>
                  <a:pt x="11053890" y="4038600"/>
                </a:lnTo>
                <a:lnTo>
                  <a:pt x="11053890" y="4000500"/>
                </a:lnTo>
                <a:lnTo>
                  <a:pt x="10539362" y="4000500"/>
                </a:lnTo>
                <a:lnTo>
                  <a:pt x="10539362" y="3479800"/>
                </a:lnTo>
                <a:lnTo>
                  <a:pt x="11053890" y="3479800"/>
                </a:lnTo>
                <a:lnTo>
                  <a:pt x="11053890" y="3454400"/>
                </a:lnTo>
                <a:lnTo>
                  <a:pt x="10539362" y="3454400"/>
                </a:lnTo>
                <a:lnTo>
                  <a:pt x="10539362" y="2933700"/>
                </a:lnTo>
                <a:lnTo>
                  <a:pt x="11053890" y="2933700"/>
                </a:lnTo>
                <a:lnTo>
                  <a:pt x="11053890" y="2895600"/>
                </a:lnTo>
                <a:lnTo>
                  <a:pt x="10539362" y="2895600"/>
                </a:lnTo>
                <a:lnTo>
                  <a:pt x="10539362" y="2387600"/>
                </a:lnTo>
                <a:lnTo>
                  <a:pt x="11053890" y="2387600"/>
                </a:lnTo>
                <a:lnTo>
                  <a:pt x="11053890" y="2349500"/>
                </a:lnTo>
                <a:lnTo>
                  <a:pt x="10539362" y="2349500"/>
                </a:lnTo>
                <a:lnTo>
                  <a:pt x="10539362" y="1828800"/>
                </a:lnTo>
                <a:lnTo>
                  <a:pt x="11053890" y="1828800"/>
                </a:lnTo>
                <a:lnTo>
                  <a:pt x="11053890" y="1790700"/>
                </a:lnTo>
                <a:lnTo>
                  <a:pt x="10539362" y="1790700"/>
                </a:lnTo>
                <a:lnTo>
                  <a:pt x="10539362" y="1282700"/>
                </a:lnTo>
                <a:lnTo>
                  <a:pt x="11053890" y="1282700"/>
                </a:lnTo>
                <a:lnTo>
                  <a:pt x="11053890" y="1244600"/>
                </a:lnTo>
                <a:lnTo>
                  <a:pt x="10539362" y="1244600"/>
                </a:lnTo>
                <a:lnTo>
                  <a:pt x="10539362" y="723900"/>
                </a:lnTo>
                <a:lnTo>
                  <a:pt x="11053890" y="723900"/>
                </a:lnTo>
                <a:lnTo>
                  <a:pt x="11053890" y="698500"/>
                </a:lnTo>
                <a:lnTo>
                  <a:pt x="10539362" y="698500"/>
                </a:lnTo>
                <a:lnTo>
                  <a:pt x="10539362" y="177800"/>
                </a:lnTo>
                <a:lnTo>
                  <a:pt x="11053890" y="177800"/>
                </a:lnTo>
                <a:lnTo>
                  <a:pt x="11053890" y="139700"/>
                </a:lnTo>
                <a:lnTo>
                  <a:pt x="10539362" y="139700"/>
                </a:lnTo>
                <a:lnTo>
                  <a:pt x="10539362" y="0"/>
                </a:lnTo>
                <a:lnTo>
                  <a:pt x="10503002" y="0"/>
                </a:lnTo>
                <a:lnTo>
                  <a:pt x="10503002" y="5105400"/>
                </a:lnTo>
                <a:lnTo>
                  <a:pt x="9988486" y="5105400"/>
                </a:lnTo>
                <a:lnTo>
                  <a:pt x="9988486" y="4584700"/>
                </a:lnTo>
                <a:lnTo>
                  <a:pt x="10503002" y="4584700"/>
                </a:lnTo>
                <a:lnTo>
                  <a:pt x="10503002" y="4546600"/>
                </a:lnTo>
                <a:lnTo>
                  <a:pt x="9988486" y="4546600"/>
                </a:lnTo>
                <a:lnTo>
                  <a:pt x="9988486" y="4038600"/>
                </a:lnTo>
                <a:lnTo>
                  <a:pt x="10503002" y="4038600"/>
                </a:lnTo>
                <a:lnTo>
                  <a:pt x="10503002" y="4000500"/>
                </a:lnTo>
                <a:lnTo>
                  <a:pt x="9988486" y="4000500"/>
                </a:lnTo>
                <a:lnTo>
                  <a:pt x="9988486" y="3479800"/>
                </a:lnTo>
                <a:lnTo>
                  <a:pt x="10503002" y="3479800"/>
                </a:lnTo>
                <a:lnTo>
                  <a:pt x="10503002" y="3454400"/>
                </a:lnTo>
                <a:lnTo>
                  <a:pt x="9988486" y="3454400"/>
                </a:lnTo>
                <a:lnTo>
                  <a:pt x="9988486" y="2933700"/>
                </a:lnTo>
                <a:lnTo>
                  <a:pt x="10503002" y="2933700"/>
                </a:lnTo>
                <a:lnTo>
                  <a:pt x="10503002" y="2895600"/>
                </a:lnTo>
                <a:lnTo>
                  <a:pt x="9988486" y="2895600"/>
                </a:lnTo>
                <a:lnTo>
                  <a:pt x="9988486" y="2387600"/>
                </a:lnTo>
                <a:lnTo>
                  <a:pt x="10503002" y="2387600"/>
                </a:lnTo>
                <a:lnTo>
                  <a:pt x="10503002" y="2349500"/>
                </a:lnTo>
                <a:lnTo>
                  <a:pt x="9988486" y="2349500"/>
                </a:lnTo>
                <a:lnTo>
                  <a:pt x="9988486" y="1828800"/>
                </a:lnTo>
                <a:lnTo>
                  <a:pt x="10503002" y="1828800"/>
                </a:lnTo>
                <a:lnTo>
                  <a:pt x="10503002" y="1790700"/>
                </a:lnTo>
                <a:lnTo>
                  <a:pt x="9988486" y="1790700"/>
                </a:lnTo>
                <a:lnTo>
                  <a:pt x="9988486" y="1282700"/>
                </a:lnTo>
                <a:lnTo>
                  <a:pt x="10503002" y="1282700"/>
                </a:lnTo>
                <a:lnTo>
                  <a:pt x="10503002" y="1244600"/>
                </a:lnTo>
                <a:lnTo>
                  <a:pt x="9988486" y="1244600"/>
                </a:lnTo>
                <a:lnTo>
                  <a:pt x="9988486" y="723900"/>
                </a:lnTo>
                <a:lnTo>
                  <a:pt x="10503002" y="723900"/>
                </a:lnTo>
                <a:lnTo>
                  <a:pt x="10503002" y="698500"/>
                </a:lnTo>
                <a:lnTo>
                  <a:pt x="9988486" y="698500"/>
                </a:lnTo>
                <a:lnTo>
                  <a:pt x="9988486" y="177800"/>
                </a:lnTo>
                <a:lnTo>
                  <a:pt x="10503002" y="177800"/>
                </a:lnTo>
                <a:lnTo>
                  <a:pt x="10503002" y="139700"/>
                </a:lnTo>
                <a:lnTo>
                  <a:pt x="9988486" y="139700"/>
                </a:lnTo>
                <a:lnTo>
                  <a:pt x="9988486" y="0"/>
                </a:lnTo>
                <a:lnTo>
                  <a:pt x="9952139" y="0"/>
                </a:lnTo>
                <a:lnTo>
                  <a:pt x="9952139" y="5105400"/>
                </a:lnTo>
                <a:lnTo>
                  <a:pt x="9437611" y="5105400"/>
                </a:lnTo>
                <a:lnTo>
                  <a:pt x="9437611" y="4584700"/>
                </a:lnTo>
                <a:lnTo>
                  <a:pt x="9952139" y="4584700"/>
                </a:lnTo>
                <a:lnTo>
                  <a:pt x="9952139" y="4546600"/>
                </a:lnTo>
                <a:lnTo>
                  <a:pt x="9437611" y="4546600"/>
                </a:lnTo>
                <a:lnTo>
                  <a:pt x="9437611" y="4038600"/>
                </a:lnTo>
                <a:lnTo>
                  <a:pt x="9952139" y="4038600"/>
                </a:lnTo>
                <a:lnTo>
                  <a:pt x="9952139" y="4000500"/>
                </a:lnTo>
                <a:lnTo>
                  <a:pt x="9437611" y="4000500"/>
                </a:lnTo>
                <a:lnTo>
                  <a:pt x="9437611" y="3479800"/>
                </a:lnTo>
                <a:lnTo>
                  <a:pt x="9952139" y="3479800"/>
                </a:lnTo>
                <a:lnTo>
                  <a:pt x="9952139" y="3454400"/>
                </a:lnTo>
                <a:lnTo>
                  <a:pt x="9437611" y="3454400"/>
                </a:lnTo>
                <a:lnTo>
                  <a:pt x="9437611" y="2933700"/>
                </a:lnTo>
                <a:lnTo>
                  <a:pt x="9952139" y="2933700"/>
                </a:lnTo>
                <a:lnTo>
                  <a:pt x="9952139" y="2895600"/>
                </a:lnTo>
                <a:lnTo>
                  <a:pt x="9437611" y="2895600"/>
                </a:lnTo>
                <a:lnTo>
                  <a:pt x="9437611" y="2387600"/>
                </a:lnTo>
                <a:lnTo>
                  <a:pt x="9952139" y="2387600"/>
                </a:lnTo>
                <a:lnTo>
                  <a:pt x="9952139" y="2349500"/>
                </a:lnTo>
                <a:lnTo>
                  <a:pt x="9437611" y="2349500"/>
                </a:lnTo>
                <a:lnTo>
                  <a:pt x="9437611" y="1828800"/>
                </a:lnTo>
                <a:lnTo>
                  <a:pt x="9952139" y="1828800"/>
                </a:lnTo>
                <a:lnTo>
                  <a:pt x="9952139" y="1790700"/>
                </a:lnTo>
                <a:lnTo>
                  <a:pt x="9437611" y="1790700"/>
                </a:lnTo>
                <a:lnTo>
                  <a:pt x="9437611" y="1282700"/>
                </a:lnTo>
                <a:lnTo>
                  <a:pt x="9952139" y="1282700"/>
                </a:lnTo>
                <a:lnTo>
                  <a:pt x="9952139" y="1244600"/>
                </a:lnTo>
                <a:lnTo>
                  <a:pt x="9437611" y="1244600"/>
                </a:lnTo>
                <a:lnTo>
                  <a:pt x="9437611" y="723900"/>
                </a:lnTo>
                <a:lnTo>
                  <a:pt x="9952139" y="723900"/>
                </a:lnTo>
                <a:lnTo>
                  <a:pt x="9952139" y="698500"/>
                </a:lnTo>
                <a:lnTo>
                  <a:pt x="9437611" y="698500"/>
                </a:lnTo>
                <a:lnTo>
                  <a:pt x="9437611" y="177800"/>
                </a:lnTo>
                <a:lnTo>
                  <a:pt x="9952139" y="177800"/>
                </a:lnTo>
                <a:lnTo>
                  <a:pt x="9952139" y="139700"/>
                </a:lnTo>
                <a:lnTo>
                  <a:pt x="9437611" y="139700"/>
                </a:lnTo>
                <a:lnTo>
                  <a:pt x="9437611" y="0"/>
                </a:lnTo>
                <a:lnTo>
                  <a:pt x="9401251" y="0"/>
                </a:lnTo>
                <a:lnTo>
                  <a:pt x="9401251" y="5105400"/>
                </a:lnTo>
                <a:lnTo>
                  <a:pt x="8886736" y="5105400"/>
                </a:lnTo>
                <a:lnTo>
                  <a:pt x="8886736" y="4584700"/>
                </a:lnTo>
                <a:lnTo>
                  <a:pt x="9401251" y="4584700"/>
                </a:lnTo>
                <a:lnTo>
                  <a:pt x="9401251" y="4546600"/>
                </a:lnTo>
                <a:lnTo>
                  <a:pt x="8886736" y="4546600"/>
                </a:lnTo>
                <a:lnTo>
                  <a:pt x="8886736" y="4038600"/>
                </a:lnTo>
                <a:lnTo>
                  <a:pt x="9401251" y="4038600"/>
                </a:lnTo>
                <a:lnTo>
                  <a:pt x="9401251" y="4000500"/>
                </a:lnTo>
                <a:lnTo>
                  <a:pt x="8886736" y="4000500"/>
                </a:lnTo>
                <a:lnTo>
                  <a:pt x="8886736" y="3479800"/>
                </a:lnTo>
                <a:lnTo>
                  <a:pt x="9401251" y="3479800"/>
                </a:lnTo>
                <a:lnTo>
                  <a:pt x="9401251" y="3454400"/>
                </a:lnTo>
                <a:lnTo>
                  <a:pt x="8886736" y="3454400"/>
                </a:lnTo>
                <a:lnTo>
                  <a:pt x="8886736" y="2933700"/>
                </a:lnTo>
                <a:lnTo>
                  <a:pt x="9401251" y="2933700"/>
                </a:lnTo>
                <a:lnTo>
                  <a:pt x="9401251" y="2895600"/>
                </a:lnTo>
                <a:lnTo>
                  <a:pt x="8886736" y="2895600"/>
                </a:lnTo>
                <a:lnTo>
                  <a:pt x="8886736" y="2387600"/>
                </a:lnTo>
                <a:lnTo>
                  <a:pt x="9401251" y="2387600"/>
                </a:lnTo>
                <a:lnTo>
                  <a:pt x="9401251" y="2349500"/>
                </a:lnTo>
                <a:lnTo>
                  <a:pt x="8886736" y="2349500"/>
                </a:lnTo>
                <a:lnTo>
                  <a:pt x="8886736" y="1828800"/>
                </a:lnTo>
                <a:lnTo>
                  <a:pt x="9401251" y="1828800"/>
                </a:lnTo>
                <a:lnTo>
                  <a:pt x="9401251" y="1790700"/>
                </a:lnTo>
                <a:lnTo>
                  <a:pt x="8886736" y="1790700"/>
                </a:lnTo>
                <a:lnTo>
                  <a:pt x="8886736" y="1282700"/>
                </a:lnTo>
                <a:lnTo>
                  <a:pt x="9401251" y="1282700"/>
                </a:lnTo>
                <a:lnTo>
                  <a:pt x="9401251" y="1244600"/>
                </a:lnTo>
                <a:lnTo>
                  <a:pt x="8886736" y="1244600"/>
                </a:lnTo>
                <a:lnTo>
                  <a:pt x="8886736" y="723900"/>
                </a:lnTo>
                <a:lnTo>
                  <a:pt x="9401251" y="723900"/>
                </a:lnTo>
                <a:lnTo>
                  <a:pt x="9401251" y="698500"/>
                </a:lnTo>
                <a:lnTo>
                  <a:pt x="8886736" y="698500"/>
                </a:lnTo>
                <a:lnTo>
                  <a:pt x="8886736" y="177800"/>
                </a:lnTo>
                <a:lnTo>
                  <a:pt x="9401251" y="177800"/>
                </a:lnTo>
                <a:lnTo>
                  <a:pt x="9401251" y="139700"/>
                </a:lnTo>
                <a:lnTo>
                  <a:pt x="8886736" y="139700"/>
                </a:lnTo>
                <a:lnTo>
                  <a:pt x="8886736" y="0"/>
                </a:lnTo>
                <a:lnTo>
                  <a:pt x="8850389" y="0"/>
                </a:lnTo>
                <a:lnTo>
                  <a:pt x="8850389" y="5105400"/>
                </a:lnTo>
                <a:lnTo>
                  <a:pt x="8335861" y="5105400"/>
                </a:lnTo>
                <a:lnTo>
                  <a:pt x="8335861" y="4584700"/>
                </a:lnTo>
                <a:lnTo>
                  <a:pt x="8850389" y="4584700"/>
                </a:lnTo>
                <a:lnTo>
                  <a:pt x="8850389" y="4546600"/>
                </a:lnTo>
                <a:lnTo>
                  <a:pt x="8335861" y="4546600"/>
                </a:lnTo>
                <a:lnTo>
                  <a:pt x="8335861" y="4038600"/>
                </a:lnTo>
                <a:lnTo>
                  <a:pt x="8850389" y="4038600"/>
                </a:lnTo>
                <a:lnTo>
                  <a:pt x="8850389" y="4000500"/>
                </a:lnTo>
                <a:lnTo>
                  <a:pt x="8335861" y="4000500"/>
                </a:lnTo>
                <a:lnTo>
                  <a:pt x="8335861" y="3479800"/>
                </a:lnTo>
                <a:lnTo>
                  <a:pt x="8850389" y="3479800"/>
                </a:lnTo>
                <a:lnTo>
                  <a:pt x="8850389" y="3454400"/>
                </a:lnTo>
                <a:lnTo>
                  <a:pt x="8335861" y="3454400"/>
                </a:lnTo>
                <a:lnTo>
                  <a:pt x="8335861" y="2933700"/>
                </a:lnTo>
                <a:lnTo>
                  <a:pt x="8850389" y="2933700"/>
                </a:lnTo>
                <a:lnTo>
                  <a:pt x="8850389" y="2895600"/>
                </a:lnTo>
                <a:lnTo>
                  <a:pt x="8335861" y="2895600"/>
                </a:lnTo>
                <a:lnTo>
                  <a:pt x="8335861" y="2387600"/>
                </a:lnTo>
                <a:lnTo>
                  <a:pt x="8850389" y="2387600"/>
                </a:lnTo>
                <a:lnTo>
                  <a:pt x="8850389" y="2349500"/>
                </a:lnTo>
                <a:lnTo>
                  <a:pt x="8335861" y="2349500"/>
                </a:lnTo>
                <a:lnTo>
                  <a:pt x="8335861" y="1828800"/>
                </a:lnTo>
                <a:lnTo>
                  <a:pt x="8850389" y="1828800"/>
                </a:lnTo>
                <a:lnTo>
                  <a:pt x="8850389" y="1790700"/>
                </a:lnTo>
                <a:lnTo>
                  <a:pt x="8335861" y="1790700"/>
                </a:lnTo>
                <a:lnTo>
                  <a:pt x="8335861" y="1282700"/>
                </a:lnTo>
                <a:lnTo>
                  <a:pt x="8850389" y="1282700"/>
                </a:lnTo>
                <a:lnTo>
                  <a:pt x="8850389" y="1244600"/>
                </a:lnTo>
                <a:lnTo>
                  <a:pt x="8335861" y="1244600"/>
                </a:lnTo>
                <a:lnTo>
                  <a:pt x="8335861" y="723900"/>
                </a:lnTo>
                <a:lnTo>
                  <a:pt x="8850389" y="723900"/>
                </a:lnTo>
                <a:lnTo>
                  <a:pt x="8850389" y="698500"/>
                </a:lnTo>
                <a:lnTo>
                  <a:pt x="8335861" y="698500"/>
                </a:lnTo>
                <a:lnTo>
                  <a:pt x="8335861" y="177800"/>
                </a:lnTo>
                <a:lnTo>
                  <a:pt x="8850389" y="177800"/>
                </a:lnTo>
                <a:lnTo>
                  <a:pt x="8850389" y="139700"/>
                </a:lnTo>
                <a:lnTo>
                  <a:pt x="8335861" y="139700"/>
                </a:lnTo>
                <a:lnTo>
                  <a:pt x="8335861" y="0"/>
                </a:lnTo>
                <a:lnTo>
                  <a:pt x="8299501" y="0"/>
                </a:lnTo>
                <a:lnTo>
                  <a:pt x="8299501" y="5105400"/>
                </a:lnTo>
                <a:lnTo>
                  <a:pt x="7784973" y="5105400"/>
                </a:lnTo>
                <a:lnTo>
                  <a:pt x="7784973" y="4584700"/>
                </a:lnTo>
                <a:lnTo>
                  <a:pt x="8299501" y="4584700"/>
                </a:lnTo>
                <a:lnTo>
                  <a:pt x="8299501" y="4546600"/>
                </a:lnTo>
                <a:lnTo>
                  <a:pt x="7784973" y="4546600"/>
                </a:lnTo>
                <a:lnTo>
                  <a:pt x="7784973" y="4038600"/>
                </a:lnTo>
                <a:lnTo>
                  <a:pt x="8299501" y="4038600"/>
                </a:lnTo>
                <a:lnTo>
                  <a:pt x="8299501" y="4000500"/>
                </a:lnTo>
                <a:lnTo>
                  <a:pt x="7784973" y="4000500"/>
                </a:lnTo>
                <a:lnTo>
                  <a:pt x="7784973" y="3479800"/>
                </a:lnTo>
                <a:lnTo>
                  <a:pt x="8299501" y="3479800"/>
                </a:lnTo>
                <a:lnTo>
                  <a:pt x="8299501" y="3454400"/>
                </a:lnTo>
                <a:lnTo>
                  <a:pt x="7784973" y="3454400"/>
                </a:lnTo>
                <a:lnTo>
                  <a:pt x="7784973" y="2933700"/>
                </a:lnTo>
                <a:lnTo>
                  <a:pt x="8299501" y="2933700"/>
                </a:lnTo>
                <a:lnTo>
                  <a:pt x="8299501" y="2895600"/>
                </a:lnTo>
                <a:lnTo>
                  <a:pt x="7784973" y="2895600"/>
                </a:lnTo>
                <a:lnTo>
                  <a:pt x="7784973" y="2387600"/>
                </a:lnTo>
                <a:lnTo>
                  <a:pt x="8299501" y="2387600"/>
                </a:lnTo>
                <a:lnTo>
                  <a:pt x="8299501" y="2349500"/>
                </a:lnTo>
                <a:lnTo>
                  <a:pt x="7784973" y="2349500"/>
                </a:lnTo>
                <a:lnTo>
                  <a:pt x="7784973" y="1828800"/>
                </a:lnTo>
                <a:lnTo>
                  <a:pt x="8299501" y="1828800"/>
                </a:lnTo>
                <a:lnTo>
                  <a:pt x="8299501" y="1790700"/>
                </a:lnTo>
                <a:lnTo>
                  <a:pt x="7784973" y="1790700"/>
                </a:lnTo>
                <a:lnTo>
                  <a:pt x="7784973" y="1282700"/>
                </a:lnTo>
                <a:lnTo>
                  <a:pt x="8299501" y="1282700"/>
                </a:lnTo>
                <a:lnTo>
                  <a:pt x="8299501" y="1244600"/>
                </a:lnTo>
                <a:lnTo>
                  <a:pt x="7784973" y="1244600"/>
                </a:lnTo>
                <a:lnTo>
                  <a:pt x="7784973" y="723900"/>
                </a:lnTo>
                <a:lnTo>
                  <a:pt x="8299501" y="723900"/>
                </a:lnTo>
                <a:lnTo>
                  <a:pt x="8299501" y="698500"/>
                </a:lnTo>
                <a:lnTo>
                  <a:pt x="7784973" y="698500"/>
                </a:lnTo>
                <a:lnTo>
                  <a:pt x="7784973" y="177800"/>
                </a:lnTo>
                <a:lnTo>
                  <a:pt x="8299501" y="177800"/>
                </a:lnTo>
                <a:lnTo>
                  <a:pt x="8299501" y="139700"/>
                </a:lnTo>
                <a:lnTo>
                  <a:pt x="7784973" y="139700"/>
                </a:lnTo>
                <a:lnTo>
                  <a:pt x="7784973" y="0"/>
                </a:lnTo>
                <a:lnTo>
                  <a:pt x="7748638" y="0"/>
                </a:lnTo>
                <a:lnTo>
                  <a:pt x="7748638" y="5105400"/>
                </a:lnTo>
                <a:lnTo>
                  <a:pt x="7234110" y="5105400"/>
                </a:lnTo>
                <a:lnTo>
                  <a:pt x="7234110" y="4584700"/>
                </a:lnTo>
                <a:lnTo>
                  <a:pt x="7748638" y="4584700"/>
                </a:lnTo>
                <a:lnTo>
                  <a:pt x="7748638" y="4546600"/>
                </a:lnTo>
                <a:lnTo>
                  <a:pt x="7234110" y="4546600"/>
                </a:lnTo>
                <a:lnTo>
                  <a:pt x="7234110" y="4038600"/>
                </a:lnTo>
                <a:lnTo>
                  <a:pt x="7748638" y="4038600"/>
                </a:lnTo>
                <a:lnTo>
                  <a:pt x="7748638" y="3454400"/>
                </a:lnTo>
                <a:lnTo>
                  <a:pt x="7748625" y="3479800"/>
                </a:lnTo>
                <a:lnTo>
                  <a:pt x="7748625" y="4000500"/>
                </a:lnTo>
                <a:lnTo>
                  <a:pt x="7234098" y="4000500"/>
                </a:lnTo>
                <a:lnTo>
                  <a:pt x="7234098" y="3479800"/>
                </a:lnTo>
                <a:lnTo>
                  <a:pt x="7748625" y="3479800"/>
                </a:lnTo>
                <a:lnTo>
                  <a:pt x="7748625" y="3454400"/>
                </a:lnTo>
                <a:lnTo>
                  <a:pt x="7234110" y="3454400"/>
                </a:lnTo>
                <a:lnTo>
                  <a:pt x="7234110" y="2933700"/>
                </a:lnTo>
                <a:lnTo>
                  <a:pt x="7748638" y="2933700"/>
                </a:lnTo>
                <a:lnTo>
                  <a:pt x="7748638" y="2895600"/>
                </a:lnTo>
                <a:lnTo>
                  <a:pt x="7234110" y="2895600"/>
                </a:lnTo>
                <a:lnTo>
                  <a:pt x="7234110" y="2387600"/>
                </a:lnTo>
                <a:lnTo>
                  <a:pt x="7748638" y="2387600"/>
                </a:lnTo>
                <a:lnTo>
                  <a:pt x="7748638" y="0"/>
                </a:lnTo>
                <a:lnTo>
                  <a:pt x="7748625" y="139700"/>
                </a:lnTo>
                <a:lnTo>
                  <a:pt x="7748625" y="177800"/>
                </a:lnTo>
                <a:lnTo>
                  <a:pt x="7748625" y="2349500"/>
                </a:lnTo>
                <a:lnTo>
                  <a:pt x="7234098" y="2349500"/>
                </a:lnTo>
                <a:lnTo>
                  <a:pt x="7234098" y="1828800"/>
                </a:lnTo>
                <a:lnTo>
                  <a:pt x="7748625" y="1828800"/>
                </a:lnTo>
                <a:lnTo>
                  <a:pt x="7748625" y="1790700"/>
                </a:lnTo>
                <a:lnTo>
                  <a:pt x="7234098" y="1790700"/>
                </a:lnTo>
                <a:lnTo>
                  <a:pt x="7234098" y="1282700"/>
                </a:lnTo>
                <a:lnTo>
                  <a:pt x="7748625" y="1282700"/>
                </a:lnTo>
                <a:lnTo>
                  <a:pt x="7748625" y="1244600"/>
                </a:lnTo>
                <a:lnTo>
                  <a:pt x="7234098" y="1244600"/>
                </a:lnTo>
                <a:lnTo>
                  <a:pt x="7234098" y="723900"/>
                </a:lnTo>
                <a:lnTo>
                  <a:pt x="7748625" y="723900"/>
                </a:lnTo>
                <a:lnTo>
                  <a:pt x="7748625" y="698500"/>
                </a:lnTo>
                <a:lnTo>
                  <a:pt x="7234098" y="698500"/>
                </a:lnTo>
                <a:lnTo>
                  <a:pt x="7234098" y="177800"/>
                </a:lnTo>
                <a:lnTo>
                  <a:pt x="7748625" y="177800"/>
                </a:lnTo>
                <a:lnTo>
                  <a:pt x="7748625" y="139700"/>
                </a:lnTo>
                <a:lnTo>
                  <a:pt x="7234098" y="139700"/>
                </a:lnTo>
                <a:lnTo>
                  <a:pt x="7234098" y="0"/>
                </a:lnTo>
                <a:lnTo>
                  <a:pt x="7197750" y="0"/>
                </a:lnTo>
                <a:lnTo>
                  <a:pt x="7197750" y="5105400"/>
                </a:lnTo>
                <a:lnTo>
                  <a:pt x="6683222" y="5105400"/>
                </a:lnTo>
                <a:lnTo>
                  <a:pt x="6683222" y="4584700"/>
                </a:lnTo>
                <a:lnTo>
                  <a:pt x="7197750" y="4584700"/>
                </a:lnTo>
                <a:lnTo>
                  <a:pt x="7197750" y="4546600"/>
                </a:lnTo>
                <a:lnTo>
                  <a:pt x="6683222" y="4546600"/>
                </a:lnTo>
                <a:lnTo>
                  <a:pt x="6683222" y="4038600"/>
                </a:lnTo>
                <a:lnTo>
                  <a:pt x="7197750" y="4038600"/>
                </a:lnTo>
                <a:lnTo>
                  <a:pt x="7197750" y="4000500"/>
                </a:lnTo>
                <a:lnTo>
                  <a:pt x="6683222" y="4000500"/>
                </a:lnTo>
                <a:lnTo>
                  <a:pt x="6683222" y="3479800"/>
                </a:lnTo>
                <a:lnTo>
                  <a:pt x="7197750" y="3479800"/>
                </a:lnTo>
                <a:lnTo>
                  <a:pt x="7197750" y="3454400"/>
                </a:lnTo>
                <a:lnTo>
                  <a:pt x="6683222" y="3454400"/>
                </a:lnTo>
                <a:lnTo>
                  <a:pt x="6683222" y="2933700"/>
                </a:lnTo>
                <a:lnTo>
                  <a:pt x="7197750" y="2933700"/>
                </a:lnTo>
                <a:lnTo>
                  <a:pt x="7197750" y="2895600"/>
                </a:lnTo>
                <a:lnTo>
                  <a:pt x="6683222" y="2895600"/>
                </a:lnTo>
                <a:lnTo>
                  <a:pt x="6683222" y="2387600"/>
                </a:lnTo>
                <a:lnTo>
                  <a:pt x="7197750" y="2387600"/>
                </a:lnTo>
                <a:lnTo>
                  <a:pt x="7197750" y="2349500"/>
                </a:lnTo>
                <a:lnTo>
                  <a:pt x="6683222" y="2349500"/>
                </a:lnTo>
                <a:lnTo>
                  <a:pt x="6683222" y="1828800"/>
                </a:lnTo>
                <a:lnTo>
                  <a:pt x="7197750" y="1828800"/>
                </a:lnTo>
                <a:lnTo>
                  <a:pt x="7197750" y="1790700"/>
                </a:lnTo>
                <a:lnTo>
                  <a:pt x="6683222" y="1790700"/>
                </a:lnTo>
                <a:lnTo>
                  <a:pt x="6683222" y="1282700"/>
                </a:lnTo>
                <a:lnTo>
                  <a:pt x="7197750" y="1282700"/>
                </a:lnTo>
                <a:lnTo>
                  <a:pt x="7197750" y="1244600"/>
                </a:lnTo>
                <a:lnTo>
                  <a:pt x="6683222" y="1244600"/>
                </a:lnTo>
                <a:lnTo>
                  <a:pt x="6683222" y="723900"/>
                </a:lnTo>
                <a:lnTo>
                  <a:pt x="7197750" y="723900"/>
                </a:lnTo>
                <a:lnTo>
                  <a:pt x="7197750" y="698500"/>
                </a:lnTo>
                <a:lnTo>
                  <a:pt x="6683222" y="698500"/>
                </a:lnTo>
                <a:lnTo>
                  <a:pt x="6683222" y="177800"/>
                </a:lnTo>
                <a:lnTo>
                  <a:pt x="7197750" y="177800"/>
                </a:lnTo>
                <a:lnTo>
                  <a:pt x="7197750" y="139700"/>
                </a:lnTo>
                <a:lnTo>
                  <a:pt x="6683222" y="139700"/>
                </a:lnTo>
                <a:lnTo>
                  <a:pt x="6683222" y="0"/>
                </a:lnTo>
                <a:lnTo>
                  <a:pt x="6646875" y="0"/>
                </a:lnTo>
                <a:lnTo>
                  <a:pt x="6646875" y="5105400"/>
                </a:lnTo>
                <a:lnTo>
                  <a:pt x="6132360" y="5105400"/>
                </a:lnTo>
                <a:lnTo>
                  <a:pt x="6132360" y="4584700"/>
                </a:lnTo>
                <a:lnTo>
                  <a:pt x="6646875" y="4584700"/>
                </a:lnTo>
                <a:lnTo>
                  <a:pt x="6646875" y="4546600"/>
                </a:lnTo>
                <a:lnTo>
                  <a:pt x="6132360" y="4546600"/>
                </a:lnTo>
                <a:lnTo>
                  <a:pt x="6132360" y="4038600"/>
                </a:lnTo>
                <a:lnTo>
                  <a:pt x="6646875" y="4038600"/>
                </a:lnTo>
                <a:lnTo>
                  <a:pt x="6646875" y="4000500"/>
                </a:lnTo>
                <a:lnTo>
                  <a:pt x="6132360" y="4000500"/>
                </a:lnTo>
                <a:lnTo>
                  <a:pt x="6132360" y="3479800"/>
                </a:lnTo>
                <a:lnTo>
                  <a:pt x="6646875" y="3479800"/>
                </a:lnTo>
                <a:lnTo>
                  <a:pt x="6646875" y="3454400"/>
                </a:lnTo>
                <a:lnTo>
                  <a:pt x="6132360" y="3454400"/>
                </a:lnTo>
                <a:lnTo>
                  <a:pt x="6132360" y="2933700"/>
                </a:lnTo>
                <a:lnTo>
                  <a:pt x="6646875" y="2933700"/>
                </a:lnTo>
                <a:lnTo>
                  <a:pt x="6646875" y="2895600"/>
                </a:lnTo>
                <a:lnTo>
                  <a:pt x="6132360" y="2895600"/>
                </a:lnTo>
                <a:lnTo>
                  <a:pt x="6132360" y="2387600"/>
                </a:lnTo>
                <a:lnTo>
                  <a:pt x="6646875" y="2387600"/>
                </a:lnTo>
                <a:lnTo>
                  <a:pt x="6646875" y="2349500"/>
                </a:lnTo>
                <a:lnTo>
                  <a:pt x="6132360" y="2349500"/>
                </a:lnTo>
                <a:lnTo>
                  <a:pt x="6132360" y="1828800"/>
                </a:lnTo>
                <a:lnTo>
                  <a:pt x="6646875" y="1828800"/>
                </a:lnTo>
                <a:lnTo>
                  <a:pt x="6646875" y="1790700"/>
                </a:lnTo>
                <a:lnTo>
                  <a:pt x="6132360" y="1790700"/>
                </a:lnTo>
                <a:lnTo>
                  <a:pt x="6132360" y="1282700"/>
                </a:lnTo>
                <a:lnTo>
                  <a:pt x="6646875" y="1282700"/>
                </a:lnTo>
                <a:lnTo>
                  <a:pt x="6646875" y="1244600"/>
                </a:lnTo>
                <a:lnTo>
                  <a:pt x="6132360" y="1244600"/>
                </a:lnTo>
                <a:lnTo>
                  <a:pt x="6132360" y="723900"/>
                </a:lnTo>
                <a:lnTo>
                  <a:pt x="6646875" y="723900"/>
                </a:lnTo>
                <a:lnTo>
                  <a:pt x="6646875" y="698500"/>
                </a:lnTo>
                <a:lnTo>
                  <a:pt x="6132360" y="698500"/>
                </a:lnTo>
                <a:lnTo>
                  <a:pt x="6132360" y="177800"/>
                </a:lnTo>
                <a:lnTo>
                  <a:pt x="6646875" y="177800"/>
                </a:lnTo>
                <a:lnTo>
                  <a:pt x="6646875" y="139700"/>
                </a:lnTo>
                <a:lnTo>
                  <a:pt x="6132360" y="139700"/>
                </a:lnTo>
                <a:lnTo>
                  <a:pt x="6132360" y="0"/>
                </a:lnTo>
                <a:lnTo>
                  <a:pt x="6096000" y="0"/>
                </a:lnTo>
                <a:lnTo>
                  <a:pt x="6096000" y="5105400"/>
                </a:lnTo>
                <a:lnTo>
                  <a:pt x="5581472" y="5105400"/>
                </a:lnTo>
                <a:lnTo>
                  <a:pt x="5581472" y="4584700"/>
                </a:lnTo>
                <a:lnTo>
                  <a:pt x="6096000" y="4584700"/>
                </a:lnTo>
                <a:lnTo>
                  <a:pt x="6096000" y="4546600"/>
                </a:lnTo>
                <a:lnTo>
                  <a:pt x="5581472" y="4546600"/>
                </a:lnTo>
                <a:lnTo>
                  <a:pt x="5581472" y="4038600"/>
                </a:lnTo>
                <a:lnTo>
                  <a:pt x="6096000" y="4038600"/>
                </a:lnTo>
                <a:lnTo>
                  <a:pt x="6096000" y="4000500"/>
                </a:lnTo>
                <a:lnTo>
                  <a:pt x="5581472" y="4000500"/>
                </a:lnTo>
                <a:lnTo>
                  <a:pt x="5581472" y="3479800"/>
                </a:lnTo>
                <a:lnTo>
                  <a:pt x="6096000" y="3479800"/>
                </a:lnTo>
                <a:lnTo>
                  <a:pt x="6096000" y="3454400"/>
                </a:lnTo>
                <a:lnTo>
                  <a:pt x="5581472" y="3454400"/>
                </a:lnTo>
                <a:lnTo>
                  <a:pt x="5581472" y="2933700"/>
                </a:lnTo>
                <a:lnTo>
                  <a:pt x="6096000" y="2933700"/>
                </a:lnTo>
                <a:lnTo>
                  <a:pt x="6096000" y="2895600"/>
                </a:lnTo>
                <a:lnTo>
                  <a:pt x="5581472" y="2895600"/>
                </a:lnTo>
                <a:lnTo>
                  <a:pt x="5581472" y="2387600"/>
                </a:lnTo>
                <a:lnTo>
                  <a:pt x="6096000" y="2387600"/>
                </a:lnTo>
                <a:lnTo>
                  <a:pt x="6096000" y="2349500"/>
                </a:lnTo>
                <a:lnTo>
                  <a:pt x="5581472" y="2349500"/>
                </a:lnTo>
                <a:lnTo>
                  <a:pt x="5581472" y="1828800"/>
                </a:lnTo>
                <a:lnTo>
                  <a:pt x="6096000" y="1828800"/>
                </a:lnTo>
                <a:lnTo>
                  <a:pt x="6096000" y="1790700"/>
                </a:lnTo>
                <a:lnTo>
                  <a:pt x="5581472" y="1790700"/>
                </a:lnTo>
                <a:lnTo>
                  <a:pt x="5581472" y="1282700"/>
                </a:lnTo>
                <a:lnTo>
                  <a:pt x="6096000" y="1282700"/>
                </a:lnTo>
                <a:lnTo>
                  <a:pt x="6096000" y="1244600"/>
                </a:lnTo>
                <a:lnTo>
                  <a:pt x="5581472" y="1244600"/>
                </a:lnTo>
                <a:lnTo>
                  <a:pt x="5581472" y="723900"/>
                </a:lnTo>
                <a:lnTo>
                  <a:pt x="6096000" y="723900"/>
                </a:lnTo>
                <a:lnTo>
                  <a:pt x="6096000" y="698500"/>
                </a:lnTo>
                <a:lnTo>
                  <a:pt x="5581472" y="698500"/>
                </a:lnTo>
                <a:lnTo>
                  <a:pt x="5581472" y="177800"/>
                </a:lnTo>
                <a:lnTo>
                  <a:pt x="6096000" y="177800"/>
                </a:lnTo>
                <a:lnTo>
                  <a:pt x="6096000" y="139700"/>
                </a:lnTo>
                <a:lnTo>
                  <a:pt x="5581472" y="139700"/>
                </a:lnTo>
                <a:lnTo>
                  <a:pt x="5581472" y="0"/>
                </a:lnTo>
                <a:lnTo>
                  <a:pt x="5545112" y="0"/>
                </a:lnTo>
                <a:lnTo>
                  <a:pt x="5545112" y="5118100"/>
                </a:lnTo>
                <a:lnTo>
                  <a:pt x="5546547" y="5130800"/>
                </a:lnTo>
                <a:lnTo>
                  <a:pt x="11639690" y="5130800"/>
                </a:lnTo>
                <a:lnTo>
                  <a:pt x="11641112" y="5118100"/>
                </a:lnTo>
                <a:lnTo>
                  <a:pt x="11641112" y="5105400"/>
                </a:lnTo>
                <a:lnTo>
                  <a:pt x="11641112" y="4584700"/>
                </a:lnTo>
                <a:lnTo>
                  <a:pt x="11641112" y="139700"/>
                </a:lnTo>
                <a:lnTo>
                  <a:pt x="11641112" y="0"/>
                </a:lnTo>
                <a:close/>
              </a:path>
            </a:pathLst>
          </a:custGeom>
          <a:solidFill>
            <a:srgbClr val="04092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5987" y="5168912"/>
            <a:ext cx="6096000" cy="5105400"/>
          </a:xfrm>
          <a:custGeom>
            <a:avLst/>
            <a:gdLst/>
            <a:ahLst/>
            <a:cxnLst/>
            <a:rect l="l" t="t" r="r" b="b"/>
            <a:pathLst>
              <a:path w="6096000" h="5105400">
                <a:moveTo>
                  <a:pt x="587248" y="558800"/>
                </a:moveTo>
                <a:lnTo>
                  <a:pt x="550887" y="558800"/>
                </a:lnTo>
                <a:lnTo>
                  <a:pt x="550887" y="1066800"/>
                </a:lnTo>
                <a:lnTo>
                  <a:pt x="587248" y="1066800"/>
                </a:lnTo>
                <a:lnTo>
                  <a:pt x="587248" y="558800"/>
                </a:lnTo>
                <a:close/>
              </a:path>
              <a:path w="6096000" h="5105400">
                <a:moveTo>
                  <a:pt x="587248" y="0"/>
                </a:moveTo>
                <a:lnTo>
                  <a:pt x="550887" y="0"/>
                </a:lnTo>
                <a:lnTo>
                  <a:pt x="550887" y="520700"/>
                </a:lnTo>
                <a:lnTo>
                  <a:pt x="587248" y="520700"/>
                </a:lnTo>
                <a:lnTo>
                  <a:pt x="587248" y="0"/>
                </a:lnTo>
                <a:close/>
              </a:path>
              <a:path w="6096000" h="5105400">
                <a:moveTo>
                  <a:pt x="1138110" y="558800"/>
                </a:moveTo>
                <a:lnTo>
                  <a:pt x="1101763" y="558800"/>
                </a:lnTo>
                <a:lnTo>
                  <a:pt x="1101763" y="1066800"/>
                </a:lnTo>
                <a:lnTo>
                  <a:pt x="1138110" y="1066800"/>
                </a:lnTo>
                <a:lnTo>
                  <a:pt x="1138110" y="558800"/>
                </a:lnTo>
                <a:close/>
              </a:path>
              <a:path w="6096000" h="5105400">
                <a:moveTo>
                  <a:pt x="1138110" y="0"/>
                </a:moveTo>
                <a:lnTo>
                  <a:pt x="1101763" y="0"/>
                </a:lnTo>
                <a:lnTo>
                  <a:pt x="1101763" y="520700"/>
                </a:lnTo>
                <a:lnTo>
                  <a:pt x="1138110" y="520700"/>
                </a:lnTo>
                <a:lnTo>
                  <a:pt x="1138110" y="0"/>
                </a:lnTo>
                <a:close/>
              </a:path>
              <a:path w="6096000" h="5105400">
                <a:moveTo>
                  <a:pt x="1688985" y="558800"/>
                </a:moveTo>
                <a:lnTo>
                  <a:pt x="1652638" y="558800"/>
                </a:lnTo>
                <a:lnTo>
                  <a:pt x="1652638" y="1066800"/>
                </a:lnTo>
                <a:lnTo>
                  <a:pt x="1688985" y="1066800"/>
                </a:lnTo>
                <a:lnTo>
                  <a:pt x="1688985" y="558800"/>
                </a:lnTo>
                <a:close/>
              </a:path>
              <a:path w="6096000" h="5105400">
                <a:moveTo>
                  <a:pt x="1688985" y="0"/>
                </a:moveTo>
                <a:lnTo>
                  <a:pt x="1652638" y="0"/>
                </a:lnTo>
                <a:lnTo>
                  <a:pt x="1652638" y="520700"/>
                </a:lnTo>
                <a:lnTo>
                  <a:pt x="1688985" y="520700"/>
                </a:lnTo>
                <a:lnTo>
                  <a:pt x="1688985" y="0"/>
                </a:lnTo>
                <a:close/>
              </a:path>
              <a:path w="6096000" h="5105400">
                <a:moveTo>
                  <a:pt x="2239861" y="558800"/>
                </a:moveTo>
                <a:lnTo>
                  <a:pt x="2203513" y="558800"/>
                </a:lnTo>
                <a:lnTo>
                  <a:pt x="2203513" y="1066800"/>
                </a:lnTo>
                <a:lnTo>
                  <a:pt x="2239861" y="1066800"/>
                </a:lnTo>
                <a:lnTo>
                  <a:pt x="2239861" y="558800"/>
                </a:lnTo>
                <a:close/>
              </a:path>
              <a:path w="6096000" h="5105400">
                <a:moveTo>
                  <a:pt x="2239861" y="0"/>
                </a:moveTo>
                <a:lnTo>
                  <a:pt x="2203513" y="0"/>
                </a:lnTo>
                <a:lnTo>
                  <a:pt x="2203513" y="520700"/>
                </a:lnTo>
                <a:lnTo>
                  <a:pt x="2239861" y="520700"/>
                </a:lnTo>
                <a:lnTo>
                  <a:pt x="2239861" y="0"/>
                </a:lnTo>
                <a:close/>
              </a:path>
              <a:path w="6096000" h="5105400">
                <a:moveTo>
                  <a:pt x="2790748" y="558800"/>
                </a:moveTo>
                <a:lnTo>
                  <a:pt x="2754388" y="558800"/>
                </a:lnTo>
                <a:lnTo>
                  <a:pt x="2754388" y="1066800"/>
                </a:lnTo>
                <a:lnTo>
                  <a:pt x="2790748" y="1066800"/>
                </a:lnTo>
                <a:lnTo>
                  <a:pt x="2790748" y="558800"/>
                </a:lnTo>
                <a:close/>
              </a:path>
              <a:path w="6096000" h="5105400">
                <a:moveTo>
                  <a:pt x="2790748" y="0"/>
                </a:moveTo>
                <a:lnTo>
                  <a:pt x="2754388" y="0"/>
                </a:lnTo>
                <a:lnTo>
                  <a:pt x="2754388" y="520700"/>
                </a:lnTo>
                <a:lnTo>
                  <a:pt x="2790748" y="520700"/>
                </a:lnTo>
                <a:lnTo>
                  <a:pt x="2790748" y="0"/>
                </a:lnTo>
                <a:close/>
              </a:path>
              <a:path w="6096000" h="5105400">
                <a:moveTo>
                  <a:pt x="3341624" y="558800"/>
                </a:moveTo>
                <a:lnTo>
                  <a:pt x="3305276" y="558800"/>
                </a:lnTo>
                <a:lnTo>
                  <a:pt x="3305276" y="1066800"/>
                </a:lnTo>
                <a:lnTo>
                  <a:pt x="3341624" y="1066800"/>
                </a:lnTo>
                <a:lnTo>
                  <a:pt x="3341624" y="558800"/>
                </a:lnTo>
                <a:close/>
              </a:path>
              <a:path w="6096000" h="5105400">
                <a:moveTo>
                  <a:pt x="3341624" y="0"/>
                </a:moveTo>
                <a:lnTo>
                  <a:pt x="3305276" y="0"/>
                </a:lnTo>
                <a:lnTo>
                  <a:pt x="3305276" y="520700"/>
                </a:lnTo>
                <a:lnTo>
                  <a:pt x="3341624" y="520700"/>
                </a:lnTo>
                <a:lnTo>
                  <a:pt x="3341624" y="0"/>
                </a:lnTo>
                <a:close/>
              </a:path>
              <a:path w="6096000" h="5105400">
                <a:moveTo>
                  <a:pt x="3892499" y="558800"/>
                </a:moveTo>
                <a:lnTo>
                  <a:pt x="3856139" y="558800"/>
                </a:lnTo>
                <a:lnTo>
                  <a:pt x="3856139" y="1066800"/>
                </a:lnTo>
                <a:lnTo>
                  <a:pt x="3892499" y="1066800"/>
                </a:lnTo>
                <a:lnTo>
                  <a:pt x="3892499" y="558800"/>
                </a:lnTo>
                <a:close/>
              </a:path>
              <a:path w="6096000" h="5105400">
                <a:moveTo>
                  <a:pt x="3892499" y="0"/>
                </a:moveTo>
                <a:lnTo>
                  <a:pt x="3856139" y="0"/>
                </a:lnTo>
                <a:lnTo>
                  <a:pt x="3856139" y="520700"/>
                </a:lnTo>
                <a:lnTo>
                  <a:pt x="3892499" y="520700"/>
                </a:lnTo>
                <a:lnTo>
                  <a:pt x="3892499" y="0"/>
                </a:lnTo>
                <a:close/>
              </a:path>
              <a:path w="6096000" h="5105400">
                <a:moveTo>
                  <a:pt x="4443374" y="558800"/>
                </a:moveTo>
                <a:lnTo>
                  <a:pt x="4407027" y="558800"/>
                </a:lnTo>
                <a:lnTo>
                  <a:pt x="4407027" y="1066800"/>
                </a:lnTo>
                <a:lnTo>
                  <a:pt x="4443374" y="1066800"/>
                </a:lnTo>
                <a:lnTo>
                  <a:pt x="4443374" y="558800"/>
                </a:lnTo>
                <a:close/>
              </a:path>
              <a:path w="6096000" h="5105400">
                <a:moveTo>
                  <a:pt x="4443374" y="0"/>
                </a:moveTo>
                <a:lnTo>
                  <a:pt x="4407027" y="0"/>
                </a:lnTo>
                <a:lnTo>
                  <a:pt x="4407027" y="520700"/>
                </a:lnTo>
                <a:lnTo>
                  <a:pt x="4443374" y="520700"/>
                </a:lnTo>
                <a:lnTo>
                  <a:pt x="4443374" y="0"/>
                </a:lnTo>
                <a:close/>
              </a:path>
              <a:path w="6096000" h="5105400">
                <a:moveTo>
                  <a:pt x="4994249" y="558800"/>
                </a:moveTo>
                <a:lnTo>
                  <a:pt x="4957889" y="558800"/>
                </a:lnTo>
                <a:lnTo>
                  <a:pt x="4957889" y="1066800"/>
                </a:lnTo>
                <a:lnTo>
                  <a:pt x="4994249" y="1066800"/>
                </a:lnTo>
                <a:lnTo>
                  <a:pt x="4994249" y="558800"/>
                </a:lnTo>
                <a:close/>
              </a:path>
              <a:path w="6096000" h="5105400">
                <a:moveTo>
                  <a:pt x="4994249" y="0"/>
                </a:moveTo>
                <a:lnTo>
                  <a:pt x="4957889" y="0"/>
                </a:lnTo>
                <a:lnTo>
                  <a:pt x="4957889" y="520700"/>
                </a:lnTo>
                <a:lnTo>
                  <a:pt x="4994249" y="520700"/>
                </a:lnTo>
                <a:lnTo>
                  <a:pt x="4994249" y="0"/>
                </a:lnTo>
                <a:close/>
              </a:path>
              <a:path w="6096000" h="5105400">
                <a:moveTo>
                  <a:pt x="5545137" y="558800"/>
                </a:moveTo>
                <a:lnTo>
                  <a:pt x="5508777" y="558800"/>
                </a:lnTo>
                <a:lnTo>
                  <a:pt x="5508777" y="1066800"/>
                </a:lnTo>
                <a:lnTo>
                  <a:pt x="5545137" y="1066800"/>
                </a:lnTo>
                <a:lnTo>
                  <a:pt x="5545137" y="558800"/>
                </a:lnTo>
                <a:close/>
              </a:path>
              <a:path w="6096000" h="5105400">
                <a:moveTo>
                  <a:pt x="5545137" y="0"/>
                </a:moveTo>
                <a:lnTo>
                  <a:pt x="5508777" y="0"/>
                </a:lnTo>
                <a:lnTo>
                  <a:pt x="5508777" y="520700"/>
                </a:lnTo>
                <a:lnTo>
                  <a:pt x="5545137" y="520700"/>
                </a:lnTo>
                <a:lnTo>
                  <a:pt x="5545137" y="0"/>
                </a:lnTo>
                <a:close/>
              </a:path>
              <a:path w="6096000" h="5105400">
                <a:moveTo>
                  <a:pt x="6096000" y="1104900"/>
                </a:moveTo>
                <a:lnTo>
                  <a:pt x="6059640" y="1104900"/>
                </a:lnTo>
                <a:lnTo>
                  <a:pt x="6059640" y="1625600"/>
                </a:lnTo>
                <a:lnTo>
                  <a:pt x="6059640" y="1651000"/>
                </a:lnTo>
                <a:lnTo>
                  <a:pt x="6059640" y="2171700"/>
                </a:lnTo>
                <a:lnTo>
                  <a:pt x="6059640" y="2209800"/>
                </a:lnTo>
                <a:lnTo>
                  <a:pt x="6059640" y="2717800"/>
                </a:lnTo>
                <a:lnTo>
                  <a:pt x="5545137" y="2717800"/>
                </a:lnTo>
                <a:lnTo>
                  <a:pt x="5545137" y="2209800"/>
                </a:lnTo>
                <a:lnTo>
                  <a:pt x="6059640" y="2209800"/>
                </a:lnTo>
                <a:lnTo>
                  <a:pt x="6059640" y="2171700"/>
                </a:lnTo>
                <a:lnTo>
                  <a:pt x="5545137" y="2171700"/>
                </a:lnTo>
                <a:lnTo>
                  <a:pt x="5545137" y="1651000"/>
                </a:lnTo>
                <a:lnTo>
                  <a:pt x="6059640" y="1651000"/>
                </a:lnTo>
                <a:lnTo>
                  <a:pt x="6059640" y="1625600"/>
                </a:lnTo>
                <a:lnTo>
                  <a:pt x="5545137" y="1625600"/>
                </a:lnTo>
                <a:lnTo>
                  <a:pt x="5545137" y="1104900"/>
                </a:lnTo>
                <a:lnTo>
                  <a:pt x="5508777" y="1104900"/>
                </a:lnTo>
                <a:lnTo>
                  <a:pt x="5508777" y="2717800"/>
                </a:lnTo>
                <a:lnTo>
                  <a:pt x="4994249" y="2717800"/>
                </a:lnTo>
                <a:lnTo>
                  <a:pt x="4994249" y="2209800"/>
                </a:lnTo>
                <a:lnTo>
                  <a:pt x="5508777" y="2209800"/>
                </a:lnTo>
                <a:lnTo>
                  <a:pt x="5508777" y="2171700"/>
                </a:lnTo>
                <a:lnTo>
                  <a:pt x="4994249" y="2171700"/>
                </a:lnTo>
                <a:lnTo>
                  <a:pt x="4994249" y="1651000"/>
                </a:lnTo>
                <a:lnTo>
                  <a:pt x="5508777" y="1651000"/>
                </a:lnTo>
                <a:lnTo>
                  <a:pt x="5508777" y="1625600"/>
                </a:lnTo>
                <a:lnTo>
                  <a:pt x="4994249" y="1625600"/>
                </a:lnTo>
                <a:lnTo>
                  <a:pt x="4994249" y="1104900"/>
                </a:lnTo>
                <a:lnTo>
                  <a:pt x="4957889" y="1104900"/>
                </a:lnTo>
                <a:lnTo>
                  <a:pt x="4957889" y="2717800"/>
                </a:lnTo>
                <a:lnTo>
                  <a:pt x="4443374" y="2717800"/>
                </a:lnTo>
                <a:lnTo>
                  <a:pt x="4443374" y="2209800"/>
                </a:lnTo>
                <a:lnTo>
                  <a:pt x="4957889" y="2209800"/>
                </a:lnTo>
                <a:lnTo>
                  <a:pt x="4957889" y="2171700"/>
                </a:lnTo>
                <a:lnTo>
                  <a:pt x="4443374" y="2171700"/>
                </a:lnTo>
                <a:lnTo>
                  <a:pt x="4443374" y="1651000"/>
                </a:lnTo>
                <a:lnTo>
                  <a:pt x="4957889" y="1651000"/>
                </a:lnTo>
                <a:lnTo>
                  <a:pt x="4957889" y="1625600"/>
                </a:lnTo>
                <a:lnTo>
                  <a:pt x="4443374" y="1625600"/>
                </a:lnTo>
                <a:lnTo>
                  <a:pt x="4443374" y="1104900"/>
                </a:lnTo>
                <a:lnTo>
                  <a:pt x="4407027" y="1104900"/>
                </a:lnTo>
                <a:lnTo>
                  <a:pt x="4407027" y="2717800"/>
                </a:lnTo>
                <a:lnTo>
                  <a:pt x="3892499" y="2717800"/>
                </a:lnTo>
                <a:lnTo>
                  <a:pt x="3892499" y="2209800"/>
                </a:lnTo>
                <a:lnTo>
                  <a:pt x="4407027" y="2209800"/>
                </a:lnTo>
                <a:lnTo>
                  <a:pt x="4407027" y="2171700"/>
                </a:lnTo>
                <a:lnTo>
                  <a:pt x="3892499" y="2171700"/>
                </a:lnTo>
                <a:lnTo>
                  <a:pt x="3892499" y="1651000"/>
                </a:lnTo>
                <a:lnTo>
                  <a:pt x="4407027" y="1651000"/>
                </a:lnTo>
                <a:lnTo>
                  <a:pt x="4407027" y="1625600"/>
                </a:lnTo>
                <a:lnTo>
                  <a:pt x="3892499" y="1625600"/>
                </a:lnTo>
                <a:lnTo>
                  <a:pt x="3892499" y="1104900"/>
                </a:lnTo>
                <a:lnTo>
                  <a:pt x="3856139" y="1104900"/>
                </a:lnTo>
                <a:lnTo>
                  <a:pt x="3856139" y="2717800"/>
                </a:lnTo>
                <a:lnTo>
                  <a:pt x="3341624" y="2717800"/>
                </a:lnTo>
                <a:lnTo>
                  <a:pt x="3341624" y="2209800"/>
                </a:lnTo>
                <a:lnTo>
                  <a:pt x="3856139" y="2209800"/>
                </a:lnTo>
                <a:lnTo>
                  <a:pt x="3856139" y="2171700"/>
                </a:lnTo>
                <a:lnTo>
                  <a:pt x="3341624" y="2171700"/>
                </a:lnTo>
                <a:lnTo>
                  <a:pt x="3341624" y="1651000"/>
                </a:lnTo>
                <a:lnTo>
                  <a:pt x="3856139" y="1651000"/>
                </a:lnTo>
                <a:lnTo>
                  <a:pt x="3856139" y="1625600"/>
                </a:lnTo>
                <a:lnTo>
                  <a:pt x="3341624" y="1625600"/>
                </a:lnTo>
                <a:lnTo>
                  <a:pt x="3341624" y="1104900"/>
                </a:lnTo>
                <a:lnTo>
                  <a:pt x="3305276" y="1104900"/>
                </a:lnTo>
                <a:lnTo>
                  <a:pt x="3305276" y="2717800"/>
                </a:lnTo>
                <a:lnTo>
                  <a:pt x="2790748" y="2717800"/>
                </a:lnTo>
                <a:lnTo>
                  <a:pt x="2790748" y="2209800"/>
                </a:lnTo>
                <a:lnTo>
                  <a:pt x="3305276" y="2209800"/>
                </a:lnTo>
                <a:lnTo>
                  <a:pt x="3305276" y="2171700"/>
                </a:lnTo>
                <a:lnTo>
                  <a:pt x="2790748" y="2171700"/>
                </a:lnTo>
                <a:lnTo>
                  <a:pt x="2790748" y="1651000"/>
                </a:lnTo>
                <a:lnTo>
                  <a:pt x="3305276" y="1651000"/>
                </a:lnTo>
                <a:lnTo>
                  <a:pt x="3305276" y="1625600"/>
                </a:lnTo>
                <a:lnTo>
                  <a:pt x="2790748" y="1625600"/>
                </a:lnTo>
                <a:lnTo>
                  <a:pt x="2790748" y="1104900"/>
                </a:lnTo>
                <a:lnTo>
                  <a:pt x="2754388" y="1104900"/>
                </a:lnTo>
                <a:lnTo>
                  <a:pt x="2754388" y="2717800"/>
                </a:lnTo>
                <a:lnTo>
                  <a:pt x="2239861" y="2717800"/>
                </a:lnTo>
                <a:lnTo>
                  <a:pt x="2239861" y="2209800"/>
                </a:lnTo>
                <a:lnTo>
                  <a:pt x="2754388" y="2209800"/>
                </a:lnTo>
                <a:lnTo>
                  <a:pt x="2754388" y="2171700"/>
                </a:lnTo>
                <a:lnTo>
                  <a:pt x="2239861" y="2171700"/>
                </a:lnTo>
                <a:lnTo>
                  <a:pt x="2239861" y="1651000"/>
                </a:lnTo>
                <a:lnTo>
                  <a:pt x="2754388" y="1651000"/>
                </a:lnTo>
                <a:lnTo>
                  <a:pt x="2754388" y="1625600"/>
                </a:lnTo>
                <a:lnTo>
                  <a:pt x="2239861" y="1625600"/>
                </a:lnTo>
                <a:lnTo>
                  <a:pt x="2239861" y="1104900"/>
                </a:lnTo>
                <a:lnTo>
                  <a:pt x="2203513" y="1104900"/>
                </a:lnTo>
                <a:lnTo>
                  <a:pt x="2203513" y="2717800"/>
                </a:lnTo>
                <a:lnTo>
                  <a:pt x="1688985" y="2717800"/>
                </a:lnTo>
                <a:lnTo>
                  <a:pt x="1688985" y="2209800"/>
                </a:lnTo>
                <a:lnTo>
                  <a:pt x="2203513" y="2209800"/>
                </a:lnTo>
                <a:lnTo>
                  <a:pt x="2203513" y="2171700"/>
                </a:lnTo>
                <a:lnTo>
                  <a:pt x="1688985" y="2171700"/>
                </a:lnTo>
                <a:lnTo>
                  <a:pt x="1688985" y="1651000"/>
                </a:lnTo>
                <a:lnTo>
                  <a:pt x="2203513" y="1651000"/>
                </a:lnTo>
                <a:lnTo>
                  <a:pt x="2203513" y="1625600"/>
                </a:lnTo>
                <a:lnTo>
                  <a:pt x="1688985" y="1625600"/>
                </a:lnTo>
                <a:lnTo>
                  <a:pt x="1688985" y="1104900"/>
                </a:lnTo>
                <a:lnTo>
                  <a:pt x="1652638" y="1104900"/>
                </a:lnTo>
                <a:lnTo>
                  <a:pt x="1652638" y="2717800"/>
                </a:lnTo>
                <a:lnTo>
                  <a:pt x="1138110" y="2717800"/>
                </a:lnTo>
                <a:lnTo>
                  <a:pt x="1138110" y="2209800"/>
                </a:lnTo>
                <a:lnTo>
                  <a:pt x="1652638" y="2209800"/>
                </a:lnTo>
                <a:lnTo>
                  <a:pt x="1652638" y="2171700"/>
                </a:lnTo>
                <a:lnTo>
                  <a:pt x="1138110" y="2171700"/>
                </a:lnTo>
                <a:lnTo>
                  <a:pt x="1138110" y="1651000"/>
                </a:lnTo>
                <a:lnTo>
                  <a:pt x="1652638" y="1651000"/>
                </a:lnTo>
                <a:lnTo>
                  <a:pt x="1652638" y="1625600"/>
                </a:lnTo>
                <a:lnTo>
                  <a:pt x="1138110" y="1625600"/>
                </a:lnTo>
                <a:lnTo>
                  <a:pt x="1138110" y="1104900"/>
                </a:lnTo>
                <a:lnTo>
                  <a:pt x="1101763" y="1104900"/>
                </a:lnTo>
                <a:lnTo>
                  <a:pt x="1101763" y="3276600"/>
                </a:lnTo>
                <a:lnTo>
                  <a:pt x="587248" y="3276600"/>
                </a:lnTo>
                <a:lnTo>
                  <a:pt x="587248" y="2755900"/>
                </a:lnTo>
                <a:lnTo>
                  <a:pt x="1101763" y="2755900"/>
                </a:lnTo>
                <a:lnTo>
                  <a:pt x="1101763" y="2717800"/>
                </a:lnTo>
                <a:lnTo>
                  <a:pt x="587248" y="2717800"/>
                </a:lnTo>
                <a:lnTo>
                  <a:pt x="587248" y="2209800"/>
                </a:lnTo>
                <a:lnTo>
                  <a:pt x="1101763" y="2209800"/>
                </a:lnTo>
                <a:lnTo>
                  <a:pt x="1101763" y="2171700"/>
                </a:lnTo>
                <a:lnTo>
                  <a:pt x="587248" y="2171700"/>
                </a:lnTo>
                <a:lnTo>
                  <a:pt x="587248" y="1651000"/>
                </a:lnTo>
                <a:lnTo>
                  <a:pt x="1101763" y="1651000"/>
                </a:lnTo>
                <a:lnTo>
                  <a:pt x="1101763" y="1625600"/>
                </a:lnTo>
                <a:lnTo>
                  <a:pt x="587248" y="1625600"/>
                </a:lnTo>
                <a:lnTo>
                  <a:pt x="587248" y="1104900"/>
                </a:lnTo>
                <a:lnTo>
                  <a:pt x="550887" y="1104900"/>
                </a:lnTo>
                <a:lnTo>
                  <a:pt x="550887" y="3276600"/>
                </a:lnTo>
                <a:lnTo>
                  <a:pt x="36360" y="3276600"/>
                </a:lnTo>
                <a:lnTo>
                  <a:pt x="36360" y="2755900"/>
                </a:lnTo>
                <a:lnTo>
                  <a:pt x="550887" y="2755900"/>
                </a:lnTo>
                <a:lnTo>
                  <a:pt x="550887" y="2717800"/>
                </a:lnTo>
                <a:lnTo>
                  <a:pt x="36360" y="2717800"/>
                </a:lnTo>
                <a:lnTo>
                  <a:pt x="36360" y="2209800"/>
                </a:lnTo>
                <a:lnTo>
                  <a:pt x="550887" y="2209800"/>
                </a:lnTo>
                <a:lnTo>
                  <a:pt x="550887" y="2171700"/>
                </a:lnTo>
                <a:lnTo>
                  <a:pt x="36360" y="2171700"/>
                </a:lnTo>
                <a:lnTo>
                  <a:pt x="36360" y="1651000"/>
                </a:lnTo>
                <a:lnTo>
                  <a:pt x="550887" y="1651000"/>
                </a:lnTo>
                <a:lnTo>
                  <a:pt x="550887" y="1625600"/>
                </a:lnTo>
                <a:lnTo>
                  <a:pt x="0" y="1625600"/>
                </a:lnTo>
                <a:lnTo>
                  <a:pt x="0" y="1651000"/>
                </a:lnTo>
                <a:lnTo>
                  <a:pt x="0" y="2171700"/>
                </a:lnTo>
                <a:lnTo>
                  <a:pt x="0" y="5105400"/>
                </a:lnTo>
                <a:lnTo>
                  <a:pt x="36360" y="5105400"/>
                </a:lnTo>
                <a:lnTo>
                  <a:pt x="36360" y="4965700"/>
                </a:lnTo>
                <a:lnTo>
                  <a:pt x="6096000" y="4965700"/>
                </a:lnTo>
                <a:lnTo>
                  <a:pt x="6096000" y="4927600"/>
                </a:lnTo>
                <a:lnTo>
                  <a:pt x="36360" y="4927600"/>
                </a:lnTo>
                <a:lnTo>
                  <a:pt x="36360" y="4406900"/>
                </a:lnTo>
                <a:lnTo>
                  <a:pt x="6096000" y="4406900"/>
                </a:lnTo>
                <a:lnTo>
                  <a:pt x="6096000" y="4381500"/>
                </a:lnTo>
                <a:lnTo>
                  <a:pt x="36360" y="4381500"/>
                </a:lnTo>
                <a:lnTo>
                  <a:pt x="36360" y="3860800"/>
                </a:lnTo>
                <a:lnTo>
                  <a:pt x="6096000" y="3860800"/>
                </a:lnTo>
                <a:lnTo>
                  <a:pt x="6096000" y="3822700"/>
                </a:lnTo>
                <a:lnTo>
                  <a:pt x="36360" y="3822700"/>
                </a:lnTo>
                <a:lnTo>
                  <a:pt x="36360" y="3314700"/>
                </a:lnTo>
                <a:lnTo>
                  <a:pt x="6096000" y="3314700"/>
                </a:lnTo>
                <a:lnTo>
                  <a:pt x="6096000" y="3276600"/>
                </a:lnTo>
                <a:lnTo>
                  <a:pt x="1138110" y="3276600"/>
                </a:lnTo>
                <a:lnTo>
                  <a:pt x="1138110" y="2755900"/>
                </a:lnTo>
                <a:lnTo>
                  <a:pt x="6096000" y="2755900"/>
                </a:lnTo>
                <a:lnTo>
                  <a:pt x="6096000" y="2717800"/>
                </a:lnTo>
                <a:lnTo>
                  <a:pt x="6096000" y="2209800"/>
                </a:lnTo>
                <a:lnTo>
                  <a:pt x="6096000" y="2171700"/>
                </a:lnTo>
                <a:lnTo>
                  <a:pt x="6096000" y="1651000"/>
                </a:lnTo>
                <a:lnTo>
                  <a:pt x="6096000" y="1625600"/>
                </a:lnTo>
                <a:lnTo>
                  <a:pt x="6096000" y="1104900"/>
                </a:lnTo>
                <a:close/>
              </a:path>
              <a:path w="6096000" h="5105400">
                <a:moveTo>
                  <a:pt x="6096000" y="558800"/>
                </a:moveTo>
                <a:lnTo>
                  <a:pt x="6059640" y="558800"/>
                </a:lnTo>
                <a:lnTo>
                  <a:pt x="6059640" y="1066800"/>
                </a:lnTo>
                <a:lnTo>
                  <a:pt x="6096000" y="1066800"/>
                </a:lnTo>
                <a:lnTo>
                  <a:pt x="6096000" y="558800"/>
                </a:lnTo>
                <a:close/>
              </a:path>
              <a:path w="6096000" h="5105400">
                <a:moveTo>
                  <a:pt x="6096000" y="0"/>
                </a:moveTo>
                <a:lnTo>
                  <a:pt x="6059640" y="0"/>
                </a:lnTo>
                <a:lnTo>
                  <a:pt x="6059640" y="520700"/>
                </a:lnTo>
                <a:lnTo>
                  <a:pt x="6096000" y="520700"/>
                </a:lnTo>
                <a:lnTo>
                  <a:pt x="6096000" y="0"/>
                </a:lnTo>
                <a:close/>
              </a:path>
            </a:pathLst>
          </a:custGeom>
          <a:solidFill>
            <a:srgbClr val="04092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646875" y="11"/>
            <a:ext cx="11641455" cy="10274300"/>
          </a:xfrm>
          <a:custGeom>
            <a:avLst/>
            <a:gdLst/>
            <a:ahLst/>
            <a:cxnLst/>
            <a:rect l="l" t="t" r="r" b="b"/>
            <a:pathLst>
              <a:path w="11641455" h="10274300">
                <a:moveTo>
                  <a:pt x="36360" y="10134600"/>
                </a:moveTo>
                <a:lnTo>
                  <a:pt x="0" y="10134600"/>
                </a:lnTo>
                <a:lnTo>
                  <a:pt x="0" y="10274300"/>
                </a:lnTo>
                <a:lnTo>
                  <a:pt x="36360" y="10274300"/>
                </a:lnTo>
                <a:lnTo>
                  <a:pt x="36360" y="10134600"/>
                </a:lnTo>
                <a:close/>
              </a:path>
              <a:path w="11641455" h="10274300">
                <a:moveTo>
                  <a:pt x="36360" y="9575800"/>
                </a:moveTo>
                <a:lnTo>
                  <a:pt x="0" y="9575800"/>
                </a:lnTo>
                <a:lnTo>
                  <a:pt x="0" y="10096500"/>
                </a:lnTo>
                <a:lnTo>
                  <a:pt x="36360" y="10096500"/>
                </a:lnTo>
                <a:lnTo>
                  <a:pt x="36360" y="9575800"/>
                </a:lnTo>
                <a:close/>
              </a:path>
              <a:path w="11641455" h="10274300">
                <a:moveTo>
                  <a:pt x="36360" y="9029700"/>
                </a:moveTo>
                <a:lnTo>
                  <a:pt x="0" y="9029700"/>
                </a:lnTo>
                <a:lnTo>
                  <a:pt x="0" y="9550400"/>
                </a:lnTo>
                <a:lnTo>
                  <a:pt x="36360" y="9550400"/>
                </a:lnTo>
                <a:lnTo>
                  <a:pt x="36360" y="9029700"/>
                </a:lnTo>
                <a:close/>
              </a:path>
              <a:path w="11641455" h="10274300">
                <a:moveTo>
                  <a:pt x="36360" y="8483600"/>
                </a:moveTo>
                <a:lnTo>
                  <a:pt x="0" y="8483600"/>
                </a:lnTo>
                <a:lnTo>
                  <a:pt x="0" y="8991600"/>
                </a:lnTo>
                <a:lnTo>
                  <a:pt x="36360" y="8991600"/>
                </a:lnTo>
                <a:lnTo>
                  <a:pt x="36360" y="8483600"/>
                </a:lnTo>
                <a:close/>
              </a:path>
              <a:path w="11641455" h="10274300">
                <a:moveTo>
                  <a:pt x="587222" y="10134600"/>
                </a:moveTo>
                <a:lnTo>
                  <a:pt x="550875" y="10134600"/>
                </a:lnTo>
                <a:lnTo>
                  <a:pt x="550875" y="10274300"/>
                </a:lnTo>
                <a:lnTo>
                  <a:pt x="587222" y="10274300"/>
                </a:lnTo>
                <a:lnTo>
                  <a:pt x="587222" y="10134600"/>
                </a:lnTo>
                <a:close/>
              </a:path>
              <a:path w="11641455" h="10274300">
                <a:moveTo>
                  <a:pt x="587222" y="9575800"/>
                </a:moveTo>
                <a:lnTo>
                  <a:pt x="550875" y="9575800"/>
                </a:lnTo>
                <a:lnTo>
                  <a:pt x="550875" y="10096500"/>
                </a:lnTo>
                <a:lnTo>
                  <a:pt x="587222" y="10096500"/>
                </a:lnTo>
                <a:lnTo>
                  <a:pt x="587222" y="9575800"/>
                </a:lnTo>
                <a:close/>
              </a:path>
              <a:path w="11641455" h="10274300">
                <a:moveTo>
                  <a:pt x="587222" y="9029700"/>
                </a:moveTo>
                <a:lnTo>
                  <a:pt x="550875" y="9029700"/>
                </a:lnTo>
                <a:lnTo>
                  <a:pt x="550875" y="9550400"/>
                </a:lnTo>
                <a:lnTo>
                  <a:pt x="587222" y="9550400"/>
                </a:lnTo>
                <a:lnTo>
                  <a:pt x="587222" y="9029700"/>
                </a:lnTo>
                <a:close/>
              </a:path>
              <a:path w="11641455" h="10274300">
                <a:moveTo>
                  <a:pt x="587222" y="8483600"/>
                </a:moveTo>
                <a:lnTo>
                  <a:pt x="550875" y="8483600"/>
                </a:lnTo>
                <a:lnTo>
                  <a:pt x="550875" y="8991600"/>
                </a:lnTo>
                <a:lnTo>
                  <a:pt x="587222" y="8991600"/>
                </a:lnTo>
                <a:lnTo>
                  <a:pt x="587222" y="8483600"/>
                </a:lnTo>
                <a:close/>
              </a:path>
              <a:path w="11641455" h="10274300">
                <a:moveTo>
                  <a:pt x="587222" y="7924800"/>
                </a:moveTo>
                <a:lnTo>
                  <a:pt x="550875" y="7924800"/>
                </a:lnTo>
                <a:lnTo>
                  <a:pt x="550875" y="8445500"/>
                </a:lnTo>
                <a:lnTo>
                  <a:pt x="587222" y="8445500"/>
                </a:lnTo>
                <a:lnTo>
                  <a:pt x="587222" y="7924800"/>
                </a:lnTo>
                <a:close/>
              </a:path>
              <a:path w="11641455" h="10274300">
                <a:moveTo>
                  <a:pt x="1138097" y="9575800"/>
                </a:moveTo>
                <a:lnTo>
                  <a:pt x="1101750" y="9575800"/>
                </a:lnTo>
                <a:lnTo>
                  <a:pt x="1101750" y="10096500"/>
                </a:lnTo>
                <a:lnTo>
                  <a:pt x="1138097" y="10096500"/>
                </a:lnTo>
                <a:lnTo>
                  <a:pt x="1138097" y="9575800"/>
                </a:lnTo>
                <a:close/>
              </a:path>
              <a:path w="11641455" h="10274300">
                <a:moveTo>
                  <a:pt x="1138097" y="7924800"/>
                </a:moveTo>
                <a:lnTo>
                  <a:pt x="1101750" y="7924800"/>
                </a:lnTo>
                <a:lnTo>
                  <a:pt x="1101750" y="8445500"/>
                </a:lnTo>
                <a:lnTo>
                  <a:pt x="1138097" y="8445500"/>
                </a:lnTo>
                <a:lnTo>
                  <a:pt x="1138097" y="7924800"/>
                </a:lnTo>
                <a:close/>
              </a:path>
              <a:path w="11641455" h="10274300">
                <a:moveTo>
                  <a:pt x="1138110" y="10134600"/>
                </a:moveTo>
                <a:lnTo>
                  <a:pt x="1101750" y="10134600"/>
                </a:lnTo>
                <a:lnTo>
                  <a:pt x="1101750" y="10274300"/>
                </a:lnTo>
                <a:lnTo>
                  <a:pt x="1138110" y="10274300"/>
                </a:lnTo>
                <a:lnTo>
                  <a:pt x="1138110" y="10134600"/>
                </a:lnTo>
                <a:close/>
              </a:path>
              <a:path w="11641455" h="10274300">
                <a:moveTo>
                  <a:pt x="1138110" y="9029700"/>
                </a:moveTo>
                <a:lnTo>
                  <a:pt x="1101750" y="9029700"/>
                </a:lnTo>
                <a:lnTo>
                  <a:pt x="1101750" y="9550400"/>
                </a:lnTo>
                <a:lnTo>
                  <a:pt x="1138110" y="9550400"/>
                </a:lnTo>
                <a:lnTo>
                  <a:pt x="1138110" y="9029700"/>
                </a:lnTo>
                <a:close/>
              </a:path>
              <a:path w="11641455" h="10274300">
                <a:moveTo>
                  <a:pt x="1138110" y="8483600"/>
                </a:moveTo>
                <a:lnTo>
                  <a:pt x="1101750" y="8483600"/>
                </a:lnTo>
                <a:lnTo>
                  <a:pt x="1101750" y="8991600"/>
                </a:lnTo>
                <a:lnTo>
                  <a:pt x="1138110" y="8991600"/>
                </a:lnTo>
                <a:lnTo>
                  <a:pt x="1138110" y="8483600"/>
                </a:lnTo>
                <a:close/>
              </a:path>
              <a:path w="11641455" h="10274300">
                <a:moveTo>
                  <a:pt x="1688973" y="10134600"/>
                </a:moveTo>
                <a:lnTo>
                  <a:pt x="1652638" y="10134600"/>
                </a:lnTo>
                <a:lnTo>
                  <a:pt x="1652638" y="10274300"/>
                </a:lnTo>
                <a:lnTo>
                  <a:pt x="1688973" y="10274300"/>
                </a:lnTo>
                <a:lnTo>
                  <a:pt x="1688973" y="10134600"/>
                </a:lnTo>
                <a:close/>
              </a:path>
              <a:path w="11641455" h="10274300">
                <a:moveTo>
                  <a:pt x="1688973" y="9575800"/>
                </a:moveTo>
                <a:lnTo>
                  <a:pt x="1652625" y="9575800"/>
                </a:lnTo>
                <a:lnTo>
                  <a:pt x="1652625" y="10096500"/>
                </a:lnTo>
                <a:lnTo>
                  <a:pt x="1688973" y="10096500"/>
                </a:lnTo>
                <a:lnTo>
                  <a:pt x="1688973" y="9575800"/>
                </a:lnTo>
                <a:close/>
              </a:path>
              <a:path w="11641455" h="10274300">
                <a:moveTo>
                  <a:pt x="1688973" y="9029700"/>
                </a:moveTo>
                <a:lnTo>
                  <a:pt x="1652638" y="9029700"/>
                </a:lnTo>
                <a:lnTo>
                  <a:pt x="1652638" y="9550400"/>
                </a:lnTo>
                <a:lnTo>
                  <a:pt x="1688973" y="9550400"/>
                </a:lnTo>
                <a:lnTo>
                  <a:pt x="1688973" y="9029700"/>
                </a:lnTo>
                <a:close/>
              </a:path>
              <a:path w="11641455" h="10274300">
                <a:moveTo>
                  <a:pt x="1688973" y="8483600"/>
                </a:moveTo>
                <a:lnTo>
                  <a:pt x="1652638" y="8483600"/>
                </a:lnTo>
                <a:lnTo>
                  <a:pt x="1652638" y="8991600"/>
                </a:lnTo>
                <a:lnTo>
                  <a:pt x="1688973" y="8991600"/>
                </a:lnTo>
                <a:lnTo>
                  <a:pt x="1688973" y="8483600"/>
                </a:lnTo>
                <a:close/>
              </a:path>
              <a:path w="11641455" h="10274300">
                <a:moveTo>
                  <a:pt x="1688973" y="7924800"/>
                </a:moveTo>
                <a:lnTo>
                  <a:pt x="1652625" y="7924800"/>
                </a:lnTo>
                <a:lnTo>
                  <a:pt x="1652625" y="8445500"/>
                </a:lnTo>
                <a:lnTo>
                  <a:pt x="1688973" y="8445500"/>
                </a:lnTo>
                <a:lnTo>
                  <a:pt x="1688973" y="7924800"/>
                </a:lnTo>
                <a:close/>
              </a:path>
              <a:path w="11641455" h="10274300">
                <a:moveTo>
                  <a:pt x="2239861" y="10134600"/>
                </a:moveTo>
                <a:lnTo>
                  <a:pt x="2203500" y="10134600"/>
                </a:lnTo>
                <a:lnTo>
                  <a:pt x="2203500" y="10274300"/>
                </a:lnTo>
                <a:lnTo>
                  <a:pt x="2239861" y="10274300"/>
                </a:lnTo>
                <a:lnTo>
                  <a:pt x="2239861" y="10134600"/>
                </a:lnTo>
                <a:close/>
              </a:path>
              <a:path w="11641455" h="10274300">
                <a:moveTo>
                  <a:pt x="2239861" y="9575800"/>
                </a:moveTo>
                <a:lnTo>
                  <a:pt x="2203500" y="9575800"/>
                </a:lnTo>
                <a:lnTo>
                  <a:pt x="2203500" y="10096500"/>
                </a:lnTo>
                <a:lnTo>
                  <a:pt x="2239861" y="10096500"/>
                </a:lnTo>
                <a:lnTo>
                  <a:pt x="2239861" y="9575800"/>
                </a:lnTo>
                <a:close/>
              </a:path>
              <a:path w="11641455" h="10274300">
                <a:moveTo>
                  <a:pt x="2239861" y="9029700"/>
                </a:moveTo>
                <a:lnTo>
                  <a:pt x="2203500" y="9029700"/>
                </a:lnTo>
                <a:lnTo>
                  <a:pt x="2203500" y="9550400"/>
                </a:lnTo>
                <a:lnTo>
                  <a:pt x="2239861" y="9550400"/>
                </a:lnTo>
                <a:lnTo>
                  <a:pt x="2239861" y="9029700"/>
                </a:lnTo>
                <a:close/>
              </a:path>
              <a:path w="11641455" h="10274300">
                <a:moveTo>
                  <a:pt x="2239861" y="8483600"/>
                </a:moveTo>
                <a:lnTo>
                  <a:pt x="2203500" y="8483600"/>
                </a:lnTo>
                <a:lnTo>
                  <a:pt x="2203500" y="8991600"/>
                </a:lnTo>
                <a:lnTo>
                  <a:pt x="2239861" y="8991600"/>
                </a:lnTo>
                <a:lnTo>
                  <a:pt x="2239861" y="8483600"/>
                </a:lnTo>
                <a:close/>
              </a:path>
              <a:path w="11641455" h="10274300">
                <a:moveTo>
                  <a:pt x="2239861" y="7924800"/>
                </a:moveTo>
                <a:lnTo>
                  <a:pt x="2203500" y="7924800"/>
                </a:lnTo>
                <a:lnTo>
                  <a:pt x="2203500" y="8445500"/>
                </a:lnTo>
                <a:lnTo>
                  <a:pt x="2239861" y="8445500"/>
                </a:lnTo>
                <a:lnTo>
                  <a:pt x="2239861" y="7924800"/>
                </a:lnTo>
                <a:close/>
              </a:path>
              <a:path w="11641455" h="10274300">
                <a:moveTo>
                  <a:pt x="2790736" y="10134600"/>
                </a:moveTo>
                <a:lnTo>
                  <a:pt x="2754388" y="10134600"/>
                </a:lnTo>
                <a:lnTo>
                  <a:pt x="2754388" y="10274300"/>
                </a:lnTo>
                <a:lnTo>
                  <a:pt x="2790736" y="10274300"/>
                </a:lnTo>
                <a:lnTo>
                  <a:pt x="2790736" y="10134600"/>
                </a:lnTo>
                <a:close/>
              </a:path>
              <a:path w="11641455" h="10274300">
                <a:moveTo>
                  <a:pt x="2790736" y="9575800"/>
                </a:moveTo>
                <a:lnTo>
                  <a:pt x="2754388" y="9575800"/>
                </a:lnTo>
                <a:lnTo>
                  <a:pt x="2754388" y="10096500"/>
                </a:lnTo>
                <a:lnTo>
                  <a:pt x="2790736" y="10096500"/>
                </a:lnTo>
                <a:lnTo>
                  <a:pt x="2790736" y="9575800"/>
                </a:lnTo>
                <a:close/>
              </a:path>
              <a:path w="11641455" h="10274300">
                <a:moveTo>
                  <a:pt x="2790736" y="9029700"/>
                </a:moveTo>
                <a:lnTo>
                  <a:pt x="2754388" y="9029700"/>
                </a:lnTo>
                <a:lnTo>
                  <a:pt x="2754388" y="9550400"/>
                </a:lnTo>
                <a:lnTo>
                  <a:pt x="2790736" y="9550400"/>
                </a:lnTo>
                <a:lnTo>
                  <a:pt x="2790736" y="9029700"/>
                </a:lnTo>
                <a:close/>
              </a:path>
              <a:path w="11641455" h="10274300">
                <a:moveTo>
                  <a:pt x="2790736" y="8483600"/>
                </a:moveTo>
                <a:lnTo>
                  <a:pt x="2754388" y="8483600"/>
                </a:lnTo>
                <a:lnTo>
                  <a:pt x="2754388" y="8991600"/>
                </a:lnTo>
                <a:lnTo>
                  <a:pt x="2790736" y="8991600"/>
                </a:lnTo>
                <a:lnTo>
                  <a:pt x="2790736" y="8483600"/>
                </a:lnTo>
                <a:close/>
              </a:path>
              <a:path w="11641455" h="10274300">
                <a:moveTo>
                  <a:pt x="2790736" y="7924800"/>
                </a:moveTo>
                <a:lnTo>
                  <a:pt x="2754388" y="7924800"/>
                </a:lnTo>
                <a:lnTo>
                  <a:pt x="2754388" y="8445500"/>
                </a:lnTo>
                <a:lnTo>
                  <a:pt x="2790736" y="8445500"/>
                </a:lnTo>
                <a:lnTo>
                  <a:pt x="2790736" y="7924800"/>
                </a:lnTo>
                <a:close/>
              </a:path>
              <a:path w="11641455" h="10274300">
                <a:moveTo>
                  <a:pt x="3341611" y="10134600"/>
                </a:moveTo>
                <a:lnTo>
                  <a:pt x="3305251" y="10134600"/>
                </a:lnTo>
                <a:lnTo>
                  <a:pt x="3305251" y="10274300"/>
                </a:lnTo>
                <a:lnTo>
                  <a:pt x="3341611" y="10274300"/>
                </a:lnTo>
                <a:lnTo>
                  <a:pt x="3341611" y="10134600"/>
                </a:lnTo>
                <a:close/>
              </a:path>
              <a:path w="11641455" h="10274300">
                <a:moveTo>
                  <a:pt x="3341611" y="9575800"/>
                </a:moveTo>
                <a:lnTo>
                  <a:pt x="3305251" y="9575800"/>
                </a:lnTo>
                <a:lnTo>
                  <a:pt x="3305251" y="10096500"/>
                </a:lnTo>
                <a:lnTo>
                  <a:pt x="3341611" y="10096500"/>
                </a:lnTo>
                <a:lnTo>
                  <a:pt x="3341611" y="9575800"/>
                </a:lnTo>
                <a:close/>
              </a:path>
              <a:path w="11641455" h="10274300">
                <a:moveTo>
                  <a:pt x="3341611" y="9029700"/>
                </a:moveTo>
                <a:lnTo>
                  <a:pt x="3305251" y="9029700"/>
                </a:lnTo>
                <a:lnTo>
                  <a:pt x="3305251" y="9550400"/>
                </a:lnTo>
                <a:lnTo>
                  <a:pt x="3341611" y="9550400"/>
                </a:lnTo>
                <a:lnTo>
                  <a:pt x="3341611" y="9029700"/>
                </a:lnTo>
                <a:close/>
              </a:path>
              <a:path w="11641455" h="10274300">
                <a:moveTo>
                  <a:pt x="3341611" y="8483600"/>
                </a:moveTo>
                <a:lnTo>
                  <a:pt x="3305251" y="8483600"/>
                </a:lnTo>
                <a:lnTo>
                  <a:pt x="3305251" y="8991600"/>
                </a:lnTo>
                <a:lnTo>
                  <a:pt x="3341611" y="8991600"/>
                </a:lnTo>
                <a:lnTo>
                  <a:pt x="3341611" y="8483600"/>
                </a:lnTo>
                <a:close/>
              </a:path>
              <a:path w="11641455" h="10274300">
                <a:moveTo>
                  <a:pt x="3341611" y="7924800"/>
                </a:moveTo>
                <a:lnTo>
                  <a:pt x="3305251" y="7924800"/>
                </a:lnTo>
                <a:lnTo>
                  <a:pt x="3305251" y="8445500"/>
                </a:lnTo>
                <a:lnTo>
                  <a:pt x="3341611" y="8445500"/>
                </a:lnTo>
                <a:lnTo>
                  <a:pt x="3341611" y="7924800"/>
                </a:lnTo>
                <a:close/>
              </a:path>
              <a:path w="11641455" h="10274300">
                <a:moveTo>
                  <a:pt x="3892486" y="10134600"/>
                </a:moveTo>
                <a:lnTo>
                  <a:pt x="3856139" y="10134600"/>
                </a:lnTo>
                <a:lnTo>
                  <a:pt x="3856139" y="10274300"/>
                </a:lnTo>
                <a:lnTo>
                  <a:pt x="3892486" y="10274300"/>
                </a:lnTo>
                <a:lnTo>
                  <a:pt x="3892486" y="10134600"/>
                </a:lnTo>
                <a:close/>
              </a:path>
              <a:path w="11641455" h="10274300">
                <a:moveTo>
                  <a:pt x="3892486" y="9575800"/>
                </a:moveTo>
                <a:lnTo>
                  <a:pt x="3856139" y="9575800"/>
                </a:lnTo>
                <a:lnTo>
                  <a:pt x="3856139" y="10096500"/>
                </a:lnTo>
                <a:lnTo>
                  <a:pt x="3892486" y="10096500"/>
                </a:lnTo>
                <a:lnTo>
                  <a:pt x="3892486" y="9575800"/>
                </a:lnTo>
                <a:close/>
              </a:path>
              <a:path w="11641455" h="10274300">
                <a:moveTo>
                  <a:pt x="3892486" y="9029700"/>
                </a:moveTo>
                <a:lnTo>
                  <a:pt x="3856139" y="9029700"/>
                </a:lnTo>
                <a:lnTo>
                  <a:pt x="3856139" y="9550400"/>
                </a:lnTo>
                <a:lnTo>
                  <a:pt x="3892486" y="9550400"/>
                </a:lnTo>
                <a:lnTo>
                  <a:pt x="3892486" y="9029700"/>
                </a:lnTo>
                <a:close/>
              </a:path>
              <a:path w="11641455" h="10274300">
                <a:moveTo>
                  <a:pt x="3892486" y="8483600"/>
                </a:moveTo>
                <a:lnTo>
                  <a:pt x="3856139" y="8483600"/>
                </a:lnTo>
                <a:lnTo>
                  <a:pt x="3856139" y="8991600"/>
                </a:lnTo>
                <a:lnTo>
                  <a:pt x="3892486" y="8991600"/>
                </a:lnTo>
                <a:lnTo>
                  <a:pt x="3892486" y="8483600"/>
                </a:lnTo>
                <a:close/>
              </a:path>
              <a:path w="11641455" h="10274300">
                <a:moveTo>
                  <a:pt x="3892486" y="7924800"/>
                </a:moveTo>
                <a:lnTo>
                  <a:pt x="3856139" y="7924800"/>
                </a:lnTo>
                <a:lnTo>
                  <a:pt x="3856139" y="8445500"/>
                </a:lnTo>
                <a:lnTo>
                  <a:pt x="3892486" y="8445500"/>
                </a:lnTo>
                <a:lnTo>
                  <a:pt x="3892486" y="7924800"/>
                </a:lnTo>
                <a:close/>
              </a:path>
              <a:path w="11641455" h="10274300">
                <a:moveTo>
                  <a:pt x="4443361" y="10134600"/>
                </a:moveTo>
                <a:lnTo>
                  <a:pt x="4407001" y="10134600"/>
                </a:lnTo>
                <a:lnTo>
                  <a:pt x="4407001" y="10274300"/>
                </a:lnTo>
                <a:lnTo>
                  <a:pt x="4443361" y="10274300"/>
                </a:lnTo>
                <a:lnTo>
                  <a:pt x="4443361" y="10134600"/>
                </a:lnTo>
                <a:close/>
              </a:path>
              <a:path w="11641455" h="10274300">
                <a:moveTo>
                  <a:pt x="4443361" y="9575800"/>
                </a:moveTo>
                <a:lnTo>
                  <a:pt x="4407001" y="9575800"/>
                </a:lnTo>
                <a:lnTo>
                  <a:pt x="4407001" y="10096500"/>
                </a:lnTo>
                <a:lnTo>
                  <a:pt x="4443361" y="10096500"/>
                </a:lnTo>
                <a:lnTo>
                  <a:pt x="4443361" y="9575800"/>
                </a:lnTo>
                <a:close/>
              </a:path>
              <a:path w="11641455" h="10274300">
                <a:moveTo>
                  <a:pt x="4443361" y="9029700"/>
                </a:moveTo>
                <a:lnTo>
                  <a:pt x="4407001" y="9029700"/>
                </a:lnTo>
                <a:lnTo>
                  <a:pt x="4407001" y="9550400"/>
                </a:lnTo>
                <a:lnTo>
                  <a:pt x="4443361" y="9550400"/>
                </a:lnTo>
                <a:lnTo>
                  <a:pt x="4443361" y="9029700"/>
                </a:lnTo>
                <a:close/>
              </a:path>
              <a:path w="11641455" h="10274300">
                <a:moveTo>
                  <a:pt x="4443361" y="8483600"/>
                </a:moveTo>
                <a:lnTo>
                  <a:pt x="4407001" y="8483600"/>
                </a:lnTo>
                <a:lnTo>
                  <a:pt x="4407001" y="8991600"/>
                </a:lnTo>
                <a:lnTo>
                  <a:pt x="4443361" y="8991600"/>
                </a:lnTo>
                <a:lnTo>
                  <a:pt x="4443361" y="8483600"/>
                </a:lnTo>
                <a:close/>
              </a:path>
              <a:path w="11641455" h="10274300">
                <a:moveTo>
                  <a:pt x="4443361" y="7924800"/>
                </a:moveTo>
                <a:lnTo>
                  <a:pt x="4407001" y="7924800"/>
                </a:lnTo>
                <a:lnTo>
                  <a:pt x="4407001" y="8445500"/>
                </a:lnTo>
                <a:lnTo>
                  <a:pt x="4443361" y="8445500"/>
                </a:lnTo>
                <a:lnTo>
                  <a:pt x="4443361" y="7924800"/>
                </a:lnTo>
                <a:close/>
              </a:path>
              <a:path w="11641455" h="10274300">
                <a:moveTo>
                  <a:pt x="4994249" y="10134600"/>
                </a:moveTo>
                <a:lnTo>
                  <a:pt x="4957889" y="10134600"/>
                </a:lnTo>
                <a:lnTo>
                  <a:pt x="4957889" y="10274300"/>
                </a:lnTo>
                <a:lnTo>
                  <a:pt x="4994249" y="10274300"/>
                </a:lnTo>
                <a:lnTo>
                  <a:pt x="4994249" y="10134600"/>
                </a:lnTo>
                <a:close/>
              </a:path>
              <a:path w="11641455" h="10274300">
                <a:moveTo>
                  <a:pt x="4994249" y="9575800"/>
                </a:moveTo>
                <a:lnTo>
                  <a:pt x="4957889" y="9575800"/>
                </a:lnTo>
                <a:lnTo>
                  <a:pt x="4957889" y="10096500"/>
                </a:lnTo>
                <a:lnTo>
                  <a:pt x="4994249" y="10096500"/>
                </a:lnTo>
                <a:lnTo>
                  <a:pt x="4994249" y="9575800"/>
                </a:lnTo>
                <a:close/>
              </a:path>
              <a:path w="11641455" h="10274300">
                <a:moveTo>
                  <a:pt x="4994249" y="9029700"/>
                </a:moveTo>
                <a:lnTo>
                  <a:pt x="4957889" y="9029700"/>
                </a:lnTo>
                <a:lnTo>
                  <a:pt x="4957889" y="9550400"/>
                </a:lnTo>
                <a:lnTo>
                  <a:pt x="4994249" y="9550400"/>
                </a:lnTo>
                <a:lnTo>
                  <a:pt x="4994249" y="9029700"/>
                </a:lnTo>
                <a:close/>
              </a:path>
              <a:path w="11641455" h="10274300">
                <a:moveTo>
                  <a:pt x="4994249" y="8483600"/>
                </a:moveTo>
                <a:lnTo>
                  <a:pt x="4957889" y="8483600"/>
                </a:lnTo>
                <a:lnTo>
                  <a:pt x="4957889" y="8991600"/>
                </a:lnTo>
                <a:lnTo>
                  <a:pt x="4994249" y="8991600"/>
                </a:lnTo>
                <a:lnTo>
                  <a:pt x="4994249" y="8483600"/>
                </a:lnTo>
                <a:close/>
              </a:path>
              <a:path w="11641455" h="10274300">
                <a:moveTo>
                  <a:pt x="4994249" y="7924800"/>
                </a:moveTo>
                <a:lnTo>
                  <a:pt x="4957889" y="7924800"/>
                </a:lnTo>
                <a:lnTo>
                  <a:pt x="4957889" y="8445500"/>
                </a:lnTo>
                <a:lnTo>
                  <a:pt x="4994249" y="8445500"/>
                </a:lnTo>
                <a:lnTo>
                  <a:pt x="4994249" y="7924800"/>
                </a:lnTo>
                <a:close/>
              </a:path>
              <a:path w="11641455" h="10274300">
                <a:moveTo>
                  <a:pt x="5545112" y="10134600"/>
                </a:moveTo>
                <a:lnTo>
                  <a:pt x="5508752" y="10134600"/>
                </a:lnTo>
                <a:lnTo>
                  <a:pt x="5508752" y="10274300"/>
                </a:lnTo>
                <a:lnTo>
                  <a:pt x="5545112" y="10274300"/>
                </a:lnTo>
                <a:lnTo>
                  <a:pt x="5545112" y="10134600"/>
                </a:lnTo>
                <a:close/>
              </a:path>
              <a:path w="11641455" h="10274300">
                <a:moveTo>
                  <a:pt x="5545112" y="9575800"/>
                </a:moveTo>
                <a:lnTo>
                  <a:pt x="5508752" y="9575800"/>
                </a:lnTo>
                <a:lnTo>
                  <a:pt x="5508752" y="10096500"/>
                </a:lnTo>
                <a:lnTo>
                  <a:pt x="5545112" y="10096500"/>
                </a:lnTo>
                <a:lnTo>
                  <a:pt x="5545112" y="9575800"/>
                </a:lnTo>
                <a:close/>
              </a:path>
              <a:path w="11641455" h="10274300">
                <a:moveTo>
                  <a:pt x="5545112" y="9029700"/>
                </a:moveTo>
                <a:lnTo>
                  <a:pt x="5508752" y="9029700"/>
                </a:lnTo>
                <a:lnTo>
                  <a:pt x="5508752" y="9550400"/>
                </a:lnTo>
                <a:lnTo>
                  <a:pt x="5545112" y="9550400"/>
                </a:lnTo>
                <a:lnTo>
                  <a:pt x="5545112" y="9029700"/>
                </a:lnTo>
                <a:close/>
              </a:path>
              <a:path w="11641455" h="10274300">
                <a:moveTo>
                  <a:pt x="11641112" y="5156200"/>
                </a:moveTo>
                <a:lnTo>
                  <a:pt x="11640401" y="5156200"/>
                </a:lnTo>
                <a:lnTo>
                  <a:pt x="11640401" y="5143500"/>
                </a:lnTo>
                <a:lnTo>
                  <a:pt x="5545836" y="5143500"/>
                </a:lnTo>
                <a:lnTo>
                  <a:pt x="5545836" y="5156200"/>
                </a:lnTo>
                <a:lnTo>
                  <a:pt x="5545112" y="5156200"/>
                </a:lnTo>
                <a:lnTo>
                  <a:pt x="5545112" y="5168900"/>
                </a:lnTo>
                <a:lnTo>
                  <a:pt x="5545112" y="7924800"/>
                </a:lnTo>
                <a:lnTo>
                  <a:pt x="5508752" y="7924800"/>
                </a:lnTo>
                <a:lnTo>
                  <a:pt x="5508752" y="8445500"/>
                </a:lnTo>
                <a:lnTo>
                  <a:pt x="5545112" y="8445500"/>
                </a:lnTo>
                <a:lnTo>
                  <a:pt x="5545112" y="8483600"/>
                </a:lnTo>
                <a:lnTo>
                  <a:pt x="5508752" y="8483600"/>
                </a:lnTo>
                <a:lnTo>
                  <a:pt x="5508752" y="8991600"/>
                </a:lnTo>
                <a:lnTo>
                  <a:pt x="5545112" y="8991600"/>
                </a:lnTo>
                <a:lnTo>
                  <a:pt x="5545112" y="9029700"/>
                </a:lnTo>
                <a:lnTo>
                  <a:pt x="11641112" y="9029700"/>
                </a:lnTo>
                <a:lnTo>
                  <a:pt x="11641112" y="8991600"/>
                </a:lnTo>
                <a:lnTo>
                  <a:pt x="5581472" y="8991600"/>
                </a:lnTo>
                <a:lnTo>
                  <a:pt x="5581472" y="8483600"/>
                </a:lnTo>
                <a:lnTo>
                  <a:pt x="11641112" y="8483600"/>
                </a:lnTo>
                <a:lnTo>
                  <a:pt x="11641112" y="8445500"/>
                </a:lnTo>
                <a:lnTo>
                  <a:pt x="5581472" y="8445500"/>
                </a:lnTo>
                <a:lnTo>
                  <a:pt x="5581472" y="7924800"/>
                </a:lnTo>
                <a:lnTo>
                  <a:pt x="11641112" y="7924800"/>
                </a:lnTo>
                <a:lnTo>
                  <a:pt x="11641112" y="7886700"/>
                </a:lnTo>
                <a:lnTo>
                  <a:pt x="5581472" y="7886700"/>
                </a:lnTo>
                <a:lnTo>
                  <a:pt x="5581472" y="7378700"/>
                </a:lnTo>
                <a:lnTo>
                  <a:pt x="11641112" y="7378700"/>
                </a:lnTo>
                <a:lnTo>
                  <a:pt x="11641112" y="7340600"/>
                </a:lnTo>
                <a:lnTo>
                  <a:pt x="5581472" y="7340600"/>
                </a:lnTo>
                <a:lnTo>
                  <a:pt x="5581472" y="6819900"/>
                </a:lnTo>
                <a:lnTo>
                  <a:pt x="11641112" y="6819900"/>
                </a:lnTo>
                <a:lnTo>
                  <a:pt x="11641112" y="6794500"/>
                </a:lnTo>
                <a:lnTo>
                  <a:pt x="5581472" y="6794500"/>
                </a:lnTo>
                <a:lnTo>
                  <a:pt x="5581472" y="6273800"/>
                </a:lnTo>
                <a:lnTo>
                  <a:pt x="11641112" y="6273800"/>
                </a:lnTo>
                <a:lnTo>
                  <a:pt x="11641112" y="6235700"/>
                </a:lnTo>
                <a:lnTo>
                  <a:pt x="5581472" y="6235700"/>
                </a:lnTo>
                <a:lnTo>
                  <a:pt x="5581472" y="5727700"/>
                </a:lnTo>
                <a:lnTo>
                  <a:pt x="11641112" y="5727700"/>
                </a:lnTo>
                <a:lnTo>
                  <a:pt x="11641112" y="5689600"/>
                </a:lnTo>
                <a:lnTo>
                  <a:pt x="5581472" y="5689600"/>
                </a:lnTo>
                <a:lnTo>
                  <a:pt x="5581472" y="5168900"/>
                </a:lnTo>
                <a:lnTo>
                  <a:pt x="11641112" y="5168900"/>
                </a:lnTo>
                <a:lnTo>
                  <a:pt x="11641112" y="5156200"/>
                </a:lnTo>
                <a:close/>
              </a:path>
              <a:path w="11641455" h="10274300">
                <a:moveTo>
                  <a:pt x="11641112" y="0"/>
                </a:moveTo>
                <a:lnTo>
                  <a:pt x="11604752" y="0"/>
                </a:lnTo>
                <a:lnTo>
                  <a:pt x="11604752" y="139700"/>
                </a:lnTo>
                <a:lnTo>
                  <a:pt x="11604752" y="177800"/>
                </a:lnTo>
                <a:lnTo>
                  <a:pt x="11604752" y="5105400"/>
                </a:lnTo>
                <a:lnTo>
                  <a:pt x="11090250" y="5105400"/>
                </a:lnTo>
                <a:lnTo>
                  <a:pt x="11090250" y="4584700"/>
                </a:lnTo>
                <a:lnTo>
                  <a:pt x="11604752" y="4584700"/>
                </a:lnTo>
                <a:lnTo>
                  <a:pt x="11604752" y="4546600"/>
                </a:lnTo>
                <a:lnTo>
                  <a:pt x="11090250" y="4546600"/>
                </a:lnTo>
                <a:lnTo>
                  <a:pt x="11090250" y="4038600"/>
                </a:lnTo>
                <a:lnTo>
                  <a:pt x="11604752" y="4038600"/>
                </a:lnTo>
                <a:lnTo>
                  <a:pt x="11604752" y="4000500"/>
                </a:lnTo>
                <a:lnTo>
                  <a:pt x="11090250" y="4000500"/>
                </a:lnTo>
                <a:lnTo>
                  <a:pt x="11090250" y="3479800"/>
                </a:lnTo>
                <a:lnTo>
                  <a:pt x="11604752" y="3479800"/>
                </a:lnTo>
                <a:lnTo>
                  <a:pt x="11604752" y="3454400"/>
                </a:lnTo>
                <a:lnTo>
                  <a:pt x="11090250" y="3454400"/>
                </a:lnTo>
                <a:lnTo>
                  <a:pt x="11090250" y="2933700"/>
                </a:lnTo>
                <a:lnTo>
                  <a:pt x="11604752" y="2933700"/>
                </a:lnTo>
                <a:lnTo>
                  <a:pt x="11604752" y="2895600"/>
                </a:lnTo>
                <a:lnTo>
                  <a:pt x="11090250" y="2895600"/>
                </a:lnTo>
                <a:lnTo>
                  <a:pt x="11090250" y="2387600"/>
                </a:lnTo>
                <a:lnTo>
                  <a:pt x="11604752" y="2387600"/>
                </a:lnTo>
                <a:lnTo>
                  <a:pt x="11604752" y="2349500"/>
                </a:lnTo>
                <a:lnTo>
                  <a:pt x="11090250" y="2349500"/>
                </a:lnTo>
                <a:lnTo>
                  <a:pt x="11090250" y="1828800"/>
                </a:lnTo>
                <a:lnTo>
                  <a:pt x="11604752" y="1828800"/>
                </a:lnTo>
                <a:lnTo>
                  <a:pt x="11604752" y="1790700"/>
                </a:lnTo>
                <a:lnTo>
                  <a:pt x="11090250" y="1790700"/>
                </a:lnTo>
                <a:lnTo>
                  <a:pt x="11090250" y="1282700"/>
                </a:lnTo>
                <a:lnTo>
                  <a:pt x="11604752" y="1282700"/>
                </a:lnTo>
                <a:lnTo>
                  <a:pt x="11604752" y="1244600"/>
                </a:lnTo>
                <a:lnTo>
                  <a:pt x="11090250" y="1244600"/>
                </a:lnTo>
                <a:lnTo>
                  <a:pt x="11090250" y="723900"/>
                </a:lnTo>
                <a:lnTo>
                  <a:pt x="11604752" y="723900"/>
                </a:lnTo>
                <a:lnTo>
                  <a:pt x="11604752" y="698500"/>
                </a:lnTo>
                <a:lnTo>
                  <a:pt x="11090250" y="698500"/>
                </a:lnTo>
                <a:lnTo>
                  <a:pt x="11090250" y="177800"/>
                </a:lnTo>
                <a:lnTo>
                  <a:pt x="11604752" y="177800"/>
                </a:lnTo>
                <a:lnTo>
                  <a:pt x="11604752" y="139700"/>
                </a:lnTo>
                <a:lnTo>
                  <a:pt x="11090250" y="139700"/>
                </a:lnTo>
                <a:lnTo>
                  <a:pt x="11090250" y="0"/>
                </a:lnTo>
                <a:lnTo>
                  <a:pt x="11053890" y="0"/>
                </a:lnTo>
                <a:lnTo>
                  <a:pt x="11053890" y="5105400"/>
                </a:lnTo>
                <a:lnTo>
                  <a:pt x="10539362" y="5105400"/>
                </a:lnTo>
                <a:lnTo>
                  <a:pt x="10539362" y="4584700"/>
                </a:lnTo>
                <a:lnTo>
                  <a:pt x="11053890" y="4584700"/>
                </a:lnTo>
                <a:lnTo>
                  <a:pt x="11053890" y="4546600"/>
                </a:lnTo>
                <a:lnTo>
                  <a:pt x="10539362" y="4546600"/>
                </a:lnTo>
                <a:lnTo>
                  <a:pt x="10539362" y="4038600"/>
                </a:lnTo>
                <a:lnTo>
                  <a:pt x="11053890" y="4038600"/>
                </a:lnTo>
                <a:lnTo>
                  <a:pt x="11053890" y="4000500"/>
                </a:lnTo>
                <a:lnTo>
                  <a:pt x="10539362" y="4000500"/>
                </a:lnTo>
                <a:lnTo>
                  <a:pt x="10539362" y="3479800"/>
                </a:lnTo>
                <a:lnTo>
                  <a:pt x="11053890" y="3479800"/>
                </a:lnTo>
                <a:lnTo>
                  <a:pt x="11053890" y="3454400"/>
                </a:lnTo>
                <a:lnTo>
                  <a:pt x="10539362" y="3454400"/>
                </a:lnTo>
                <a:lnTo>
                  <a:pt x="10539362" y="2933700"/>
                </a:lnTo>
                <a:lnTo>
                  <a:pt x="11053890" y="2933700"/>
                </a:lnTo>
                <a:lnTo>
                  <a:pt x="11053890" y="2895600"/>
                </a:lnTo>
                <a:lnTo>
                  <a:pt x="10539362" y="2895600"/>
                </a:lnTo>
                <a:lnTo>
                  <a:pt x="10539362" y="2387600"/>
                </a:lnTo>
                <a:lnTo>
                  <a:pt x="11053890" y="2387600"/>
                </a:lnTo>
                <a:lnTo>
                  <a:pt x="11053890" y="2349500"/>
                </a:lnTo>
                <a:lnTo>
                  <a:pt x="10539362" y="2349500"/>
                </a:lnTo>
                <a:lnTo>
                  <a:pt x="10539362" y="1828800"/>
                </a:lnTo>
                <a:lnTo>
                  <a:pt x="11053890" y="1828800"/>
                </a:lnTo>
                <a:lnTo>
                  <a:pt x="11053890" y="1790700"/>
                </a:lnTo>
                <a:lnTo>
                  <a:pt x="10539362" y="1790700"/>
                </a:lnTo>
                <a:lnTo>
                  <a:pt x="10539362" y="1282700"/>
                </a:lnTo>
                <a:lnTo>
                  <a:pt x="11053890" y="1282700"/>
                </a:lnTo>
                <a:lnTo>
                  <a:pt x="11053890" y="1244600"/>
                </a:lnTo>
                <a:lnTo>
                  <a:pt x="10539362" y="1244600"/>
                </a:lnTo>
                <a:lnTo>
                  <a:pt x="10539362" y="723900"/>
                </a:lnTo>
                <a:lnTo>
                  <a:pt x="11053890" y="723900"/>
                </a:lnTo>
                <a:lnTo>
                  <a:pt x="11053890" y="698500"/>
                </a:lnTo>
                <a:lnTo>
                  <a:pt x="10539362" y="698500"/>
                </a:lnTo>
                <a:lnTo>
                  <a:pt x="10539362" y="177800"/>
                </a:lnTo>
                <a:lnTo>
                  <a:pt x="11053890" y="177800"/>
                </a:lnTo>
                <a:lnTo>
                  <a:pt x="11053890" y="139700"/>
                </a:lnTo>
                <a:lnTo>
                  <a:pt x="10539362" y="139700"/>
                </a:lnTo>
                <a:lnTo>
                  <a:pt x="10539362" y="0"/>
                </a:lnTo>
                <a:lnTo>
                  <a:pt x="10503002" y="0"/>
                </a:lnTo>
                <a:lnTo>
                  <a:pt x="10503002" y="5105400"/>
                </a:lnTo>
                <a:lnTo>
                  <a:pt x="9988486" y="5105400"/>
                </a:lnTo>
                <a:lnTo>
                  <a:pt x="9988486" y="4584700"/>
                </a:lnTo>
                <a:lnTo>
                  <a:pt x="10503002" y="4584700"/>
                </a:lnTo>
                <a:lnTo>
                  <a:pt x="10503002" y="4546600"/>
                </a:lnTo>
                <a:lnTo>
                  <a:pt x="9988486" y="4546600"/>
                </a:lnTo>
                <a:lnTo>
                  <a:pt x="9988486" y="4038600"/>
                </a:lnTo>
                <a:lnTo>
                  <a:pt x="10503002" y="4038600"/>
                </a:lnTo>
                <a:lnTo>
                  <a:pt x="10503002" y="4000500"/>
                </a:lnTo>
                <a:lnTo>
                  <a:pt x="9988486" y="4000500"/>
                </a:lnTo>
                <a:lnTo>
                  <a:pt x="9988486" y="3479800"/>
                </a:lnTo>
                <a:lnTo>
                  <a:pt x="10503002" y="3479800"/>
                </a:lnTo>
                <a:lnTo>
                  <a:pt x="10503002" y="3454400"/>
                </a:lnTo>
                <a:lnTo>
                  <a:pt x="9988486" y="3454400"/>
                </a:lnTo>
                <a:lnTo>
                  <a:pt x="9988486" y="2933700"/>
                </a:lnTo>
                <a:lnTo>
                  <a:pt x="10503002" y="2933700"/>
                </a:lnTo>
                <a:lnTo>
                  <a:pt x="10503002" y="2895600"/>
                </a:lnTo>
                <a:lnTo>
                  <a:pt x="9988486" y="2895600"/>
                </a:lnTo>
                <a:lnTo>
                  <a:pt x="9988486" y="2387600"/>
                </a:lnTo>
                <a:lnTo>
                  <a:pt x="10503002" y="2387600"/>
                </a:lnTo>
                <a:lnTo>
                  <a:pt x="10503002" y="2349500"/>
                </a:lnTo>
                <a:lnTo>
                  <a:pt x="9988486" y="2349500"/>
                </a:lnTo>
                <a:lnTo>
                  <a:pt x="9988486" y="1828800"/>
                </a:lnTo>
                <a:lnTo>
                  <a:pt x="10503002" y="1828800"/>
                </a:lnTo>
                <a:lnTo>
                  <a:pt x="10503002" y="1790700"/>
                </a:lnTo>
                <a:lnTo>
                  <a:pt x="9988486" y="1790700"/>
                </a:lnTo>
                <a:lnTo>
                  <a:pt x="9988486" y="1282700"/>
                </a:lnTo>
                <a:lnTo>
                  <a:pt x="10503002" y="1282700"/>
                </a:lnTo>
                <a:lnTo>
                  <a:pt x="10503002" y="1244600"/>
                </a:lnTo>
                <a:lnTo>
                  <a:pt x="9988486" y="1244600"/>
                </a:lnTo>
                <a:lnTo>
                  <a:pt x="9988486" y="723900"/>
                </a:lnTo>
                <a:lnTo>
                  <a:pt x="10503002" y="723900"/>
                </a:lnTo>
                <a:lnTo>
                  <a:pt x="10503002" y="698500"/>
                </a:lnTo>
                <a:lnTo>
                  <a:pt x="9988486" y="698500"/>
                </a:lnTo>
                <a:lnTo>
                  <a:pt x="9988486" y="177800"/>
                </a:lnTo>
                <a:lnTo>
                  <a:pt x="10503002" y="177800"/>
                </a:lnTo>
                <a:lnTo>
                  <a:pt x="10503002" y="139700"/>
                </a:lnTo>
                <a:lnTo>
                  <a:pt x="9988486" y="139700"/>
                </a:lnTo>
                <a:lnTo>
                  <a:pt x="9988486" y="0"/>
                </a:lnTo>
                <a:lnTo>
                  <a:pt x="9952139" y="0"/>
                </a:lnTo>
                <a:lnTo>
                  <a:pt x="9952139" y="5105400"/>
                </a:lnTo>
                <a:lnTo>
                  <a:pt x="9437611" y="5105400"/>
                </a:lnTo>
                <a:lnTo>
                  <a:pt x="9437611" y="4584700"/>
                </a:lnTo>
                <a:lnTo>
                  <a:pt x="9952139" y="4584700"/>
                </a:lnTo>
                <a:lnTo>
                  <a:pt x="9952139" y="4546600"/>
                </a:lnTo>
                <a:lnTo>
                  <a:pt x="9437611" y="4546600"/>
                </a:lnTo>
                <a:lnTo>
                  <a:pt x="9437611" y="4038600"/>
                </a:lnTo>
                <a:lnTo>
                  <a:pt x="9952139" y="4038600"/>
                </a:lnTo>
                <a:lnTo>
                  <a:pt x="9952139" y="4000500"/>
                </a:lnTo>
                <a:lnTo>
                  <a:pt x="9437611" y="4000500"/>
                </a:lnTo>
                <a:lnTo>
                  <a:pt x="9437611" y="3479800"/>
                </a:lnTo>
                <a:lnTo>
                  <a:pt x="9952139" y="3479800"/>
                </a:lnTo>
                <a:lnTo>
                  <a:pt x="9952139" y="3454400"/>
                </a:lnTo>
                <a:lnTo>
                  <a:pt x="9437611" y="3454400"/>
                </a:lnTo>
                <a:lnTo>
                  <a:pt x="9437611" y="2933700"/>
                </a:lnTo>
                <a:lnTo>
                  <a:pt x="9952139" y="2933700"/>
                </a:lnTo>
                <a:lnTo>
                  <a:pt x="9952139" y="2895600"/>
                </a:lnTo>
                <a:lnTo>
                  <a:pt x="9437611" y="2895600"/>
                </a:lnTo>
                <a:lnTo>
                  <a:pt x="9437611" y="2387600"/>
                </a:lnTo>
                <a:lnTo>
                  <a:pt x="9952139" y="2387600"/>
                </a:lnTo>
                <a:lnTo>
                  <a:pt x="9952139" y="2349500"/>
                </a:lnTo>
                <a:lnTo>
                  <a:pt x="9437611" y="2349500"/>
                </a:lnTo>
                <a:lnTo>
                  <a:pt x="9437611" y="1828800"/>
                </a:lnTo>
                <a:lnTo>
                  <a:pt x="9952139" y="1828800"/>
                </a:lnTo>
                <a:lnTo>
                  <a:pt x="9952139" y="1790700"/>
                </a:lnTo>
                <a:lnTo>
                  <a:pt x="9437611" y="1790700"/>
                </a:lnTo>
                <a:lnTo>
                  <a:pt x="9437611" y="1282700"/>
                </a:lnTo>
                <a:lnTo>
                  <a:pt x="9952139" y="1282700"/>
                </a:lnTo>
                <a:lnTo>
                  <a:pt x="9952139" y="1244600"/>
                </a:lnTo>
                <a:lnTo>
                  <a:pt x="9437611" y="1244600"/>
                </a:lnTo>
                <a:lnTo>
                  <a:pt x="9437611" y="723900"/>
                </a:lnTo>
                <a:lnTo>
                  <a:pt x="9952139" y="723900"/>
                </a:lnTo>
                <a:lnTo>
                  <a:pt x="9952139" y="698500"/>
                </a:lnTo>
                <a:lnTo>
                  <a:pt x="9437611" y="698500"/>
                </a:lnTo>
                <a:lnTo>
                  <a:pt x="9437611" y="177800"/>
                </a:lnTo>
                <a:lnTo>
                  <a:pt x="9952139" y="177800"/>
                </a:lnTo>
                <a:lnTo>
                  <a:pt x="9952139" y="139700"/>
                </a:lnTo>
                <a:lnTo>
                  <a:pt x="9437611" y="139700"/>
                </a:lnTo>
                <a:lnTo>
                  <a:pt x="9437611" y="0"/>
                </a:lnTo>
                <a:lnTo>
                  <a:pt x="9401251" y="0"/>
                </a:lnTo>
                <a:lnTo>
                  <a:pt x="9401251" y="5105400"/>
                </a:lnTo>
                <a:lnTo>
                  <a:pt x="8886736" y="5105400"/>
                </a:lnTo>
                <a:lnTo>
                  <a:pt x="8886736" y="4584700"/>
                </a:lnTo>
                <a:lnTo>
                  <a:pt x="9401251" y="4584700"/>
                </a:lnTo>
                <a:lnTo>
                  <a:pt x="9401251" y="4546600"/>
                </a:lnTo>
                <a:lnTo>
                  <a:pt x="8886736" y="4546600"/>
                </a:lnTo>
                <a:lnTo>
                  <a:pt x="8886736" y="4038600"/>
                </a:lnTo>
                <a:lnTo>
                  <a:pt x="9401251" y="4038600"/>
                </a:lnTo>
                <a:lnTo>
                  <a:pt x="9401251" y="4000500"/>
                </a:lnTo>
                <a:lnTo>
                  <a:pt x="8886736" y="4000500"/>
                </a:lnTo>
                <a:lnTo>
                  <a:pt x="8886736" y="3479800"/>
                </a:lnTo>
                <a:lnTo>
                  <a:pt x="9401251" y="3479800"/>
                </a:lnTo>
                <a:lnTo>
                  <a:pt x="9401251" y="3454400"/>
                </a:lnTo>
                <a:lnTo>
                  <a:pt x="8886736" y="3454400"/>
                </a:lnTo>
                <a:lnTo>
                  <a:pt x="8886736" y="2933700"/>
                </a:lnTo>
                <a:lnTo>
                  <a:pt x="9401251" y="2933700"/>
                </a:lnTo>
                <a:lnTo>
                  <a:pt x="9401251" y="2895600"/>
                </a:lnTo>
                <a:lnTo>
                  <a:pt x="8886736" y="2895600"/>
                </a:lnTo>
                <a:lnTo>
                  <a:pt x="8886736" y="2387600"/>
                </a:lnTo>
                <a:lnTo>
                  <a:pt x="9401251" y="2387600"/>
                </a:lnTo>
                <a:lnTo>
                  <a:pt x="9401251" y="2349500"/>
                </a:lnTo>
                <a:lnTo>
                  <a:pt x="8886736" y="2349500"/>
                </a:lnTo>
                <a:lnTo>
                  <a:pt x="8886736" y="1828800"/>
                </a:lnTo>
                <a:lnTo>
                  <a:pt x="9401251" y="1828800"/>
                </a:lnTo>
                <a:lnTo>
                  <a:pt x="9401251" y="1790700"/>
                </a:lnTo>
                <a:lnTo>
                  <a:pt x="8886736" y="1790700"/>
                </a:lnTo>
                <a:lnTo>
                  <a:pt x="8886736" y="1282700"/>
                </a:lnTo>
                <a:lnTo>
                  <a:pt x="9401251" y="1282700"/>
                </a:lnTo>
                <a:lnTo>
                  <a:pt x="9401251" y="1244600"/>
                </a:lnTo>
                <a:lnTo>
                  <a:pt x="8886736" y="1244600"/>
                </a:lnTo>
                <a:lnTo>
                  <a:pt x="8886736" y="723900"/>
                </a:lnTo>
                <a:lnTo>
                  <a:pt x="9401251" y="723900"/>
                </a:lnTo>
                <a:lnTo>
                  <a:pt x="9401251" y="698500"/>
                </a:lnTo>
                <a:lnTo>
                  <a:pt x="8886736" y="698500"/>
                </a:lnTo>
                <a:lnTo>
                  <a:pt x="8886736" y="177800"/>
                </a:lnTo>
                <a:lnTo>
                  <a:pt x="9401251" y="177800"/>
                </a:lnTo>
                <a:lnTo>
                  <a:pt x="9401251" y="139700"/>
                </a:lnTo>
                <a:lnTo>
                  <a:pt x="8886736" y="139700"/>
                </a:lnTo>
                <a:lnTo>
                  <a:pt x="8886736" y="0"/>
                </a:lnTo>
                <a:lnTo>
                  <a:pt x="8850389" y="0"/>
                </a:lnTo>
                <a:lnTo>
                  <a:pt x="8850389" y="5105400"/>
                </a:lnTo>
                <a:lnTo>
                  <a:pt x="8335861" y="5105400"/>
                </a:lnTo>
                <a:lnTo>
                  <a:pt x="8335861" y="4584700"/>
                </a:lnTo>
                <a:lnTo>
                  <a:pt x="8850389" y="4584700"/>
                </a:lnTo>
                <a:lnTo>
                  <a:pt x="8850389" y="4546600"/>
                </a:lnTo>
                <a:lnTo>
                  <a:pt x="8335861" y="4546600"/>
                </a:lnTo>
                <a:lnTo>
                  <a:pt x="8335861" y="4038600"/>
                </a:lnTo>
                <a:lnTo>
                  <a:pt x="8850389" y="4038600"/>
                </a:lnTo>
                <a:lnTo>
                  <a:pt x="8850389" y="4000500"/>
                </a:lnTo>
                <a:lnTo>
                  <a:pt x="8335861" y="4000500"/>
                </a:lnTo>
                <a:lnTo>
                  <a:pt x="8335861" y="3479800"/>
                </a:lnTo>
                <a:lnTo>
                  <a:pt x="8850389" y="3479800"/>
                </a:lnTo>
                <a:lnTo>
                  <a:pt x="8850389" y="3454400"/>
                </a:lnTo>
                <a:lnTo>
                  <a:pt x="8335861" y="3454400"/>
                </a:lnTo>
                <a:lnTo>
                  <a:pt x="8335861" y="2933700"/>
                </a:lnTo>
                <a:lnTo>
                  <a:pt x="8850389" y="2933700"/>
                </a:lnTo>
                <a:lnTo>
                  <a:pt x="8850389" y="2895600"/>
                </a:lnTo>
                <a:lnTo>
                  <a:pt x="8335861" y="2895600"/>
                </a:lnTo>
                <a:lnTo>
                  <a:pt x="8335861" y="2387600"/>
                </a:lnTo>
                <a:lnTo>
                  <a:pt x="8850389" y="2387600"/>
                </a:lnTo>
                <a:lnTo>
                  <a:pt x="8850389" y="2349500"/>
                </a:lnTo>
                <a:lnTo>
                  <a:pt x="8335861" y="2349500"/>
                </a:lnTo>
                <a:lnTo>
                  <a:pt x="8335861" y="1828800"/>
                </a:lnTo>
                <a:lnTo>
                  <a:pt x="8850389" y="1828800"/>
                </a:lnTo>
                <a:lnTo>
                  <a:pt x="8850389" y="1790700"/>
                </a:lnTo>
                <a:lnTo>
                  <a:pt x="8335861" y="1790700"/>
                </a:lnTo>
                <a:lnTo>
                  <a:pt x="8335861" y="1282700"/>
                </a:lnTo>
                <a:lnTo>
                  <a:pt x="8850389" y="1282700"/>
                </a:lnTo>
                <a:lnTo>
                  <a:pt x="8850389" y="1244600"/>
                </a:lnTo>
                <a:lnTo>
                  <a:pt x="8335861" y="1244600"/>
                </a:lnTo>
                <a:lnTo>
                  <a:pt x="8335861" y="723900"/>
                </a:lnTo>
                <a:lnTo>
                  <a:pt x="8850389" y="723900"/>
                </a:lnTo>
                <a:lnTo>
                  <a:pt x="8850389" y="698500"/>
                </a:lnTo>
                <a:lnTo>
                  <a:pt x="8335861" y="698500"/>
                </a:lnTo>
                <a:lnTo>
                  <a:pt x="8335861" y="177800"/>
                </a:lnTo>
                <a:lnTo>
                  <a:pt x="8850389" y="177800"/>
                </a:lnTo>
                <a:lnTo>
                  <a:pt x="8850389" y="139700"/>
                </a:lnTo>
                <a:lnTo>
                  <a:pt x="8335861" y="139700"/>
                </a:lnTo>
                <a:lnTo>
                  <a:pt x="8335861" y="0"/>
                </a:lnTo>
                <a:lnTo>
                  <a:pt x="8299501" y="0"/>
                </a:lnTo>
                <a:lnTo>
                  <a:pt x="8299501" y="5105400"/>
                </a:lnTo>
                <a:lnTo>
                  <a:pt x="7784973" y="5105400"/>
                </a:lnTo>
                <a:lnTo>
                  <a:pt x="7784973" y="4584700"/>
                </a:lnTo>
                <a:lnTo>
                  <a:pt x="8299501" y="4584700"/>
                </a:lnTo>
                <a:lnTo>
                  <a:pt x="8299501" y="4546600"/>
                </a:lnTo>
                <a:lnTo>
                  <a:pt x="7784973" y="4546600"/>
                </a:lnTo>
                <a:lnTo>
                  <a:pt x="7784973" y="4038600"/>
                </a:lnTo>
                <a:lnTo>
                  <a:pt x="8299501" y="4038600"/>
                </a:lnTo>
                <a:lnTo>
                  <a:pt x="8299501" y="4000500"/>
                </a:lnTo>
                <a:lnTo>
                  <a:pt x="7784973" y="4000500"/>
                </a:lnTo>
                <a:lnTo>
                  <a:pt x="7784973" y="3479800"/>
                </a:lnTo>
                <a:lnTo>
                  <a:pt x="8299501" y="3479800"/>
                </a:lnTo>
                <a:lnTo>
                  <a:pt x="8299501" y="3454400"/>
                </a:lnTo>
                <a:lnTo>
                  <a:pt x="7784973" y="3454400"/>
                </a:lnTo>
                <a:lnTo>
                  <a:pt x="7784973" y="2933700"/>
                </a:lnTo>
                <a:lnTo>
                  <a:pt x="8299501" y="2933700"/>
                </a:lnTo>
                <a:lnTo>
                  <a:pt x="8299501" y="2895600"/>
                </a:lnTo>
                <a:lnTo>
                  <a:pt x="7784973" y="2895600"/>
                </a:lnTo>
                <a:lnTo>
                  <a:pt x="7784973" y="2387600"/>
                </a:lnTo>
                <a:lnTo>
                  <a:pt x="8299501" y="2387600"/>
                </a:lnTo>
                <a:lnTo>
                  <a:pt x="8299501" y="2349500"/>
                </a:lnTo>
                <a:lnTo>
                  <a:pt x="7784973" y="2349500"/>
                </a:lnTo>
                <a:lnTo>
                  <a:pt x="7784973" y="1828800"/>
                </a:lnTo>
                <a:lnTo>
                  <a:pt x="8299501" y="1828800"/>
                </a:lnTo>
                <a:lnTo>
                  <a:pt x="8299501" y="1790700"/>
                </a:lnTo>
                <a:lnTo>
                  <a:pt x="7784973" y="1790700"/>
                </a:lnTo>
                <a:lnTo>
                  <a:pt x="7784973" y="1282700"/>
                </a:lnTo>
                <a:lnTo>
                  <a:pt x="8299501" y="1282700"/>
                </a:lnTo>
                <a:lnTo>
                  <a:pt x="8299501" y="1244600"/>
                </a:lnTo>
                <a:lnTo>
                  <a:pt x="7784973" y="1244600"/>
                </a:lnTo>
                <a:lnTo>
                  <a:pt x="7784973" y="723900"/>
                </a:lnTo>
                <a:lnTo>
                  <a:pt x="8299501" y="723900"/>
                </a:lnTo>
                <a:lnTo>
                  <a:pt x="8299501" y="698500"/>
                </a:lnTo>
                <a:lnTo>
                  <a:pt x="7784973" y="698500"/>
                </a:lnTo>
                <a:lnTo>
                  <a:pt x="7784973" y="177800"/>
                </a:lnTo>
                <a:lnTo>
                  <a:pt x="8299501" y="177800"/>
                </a:lnTo>
                <a:lnTo>
                  <a:pt x="8299501" y="139700"/>
                </a:lnTo>
                <a:lnTo>
                  <a:pt x="7784973" y="139700"/>
                </a:lnTo>
                <a:lnTo>
                  <a:pt x="7784973" y="0"/>
                </a:lnTo>
                <a:lnTo>
                  <a:pt x="7748638" y="0"/>
                </a:lnTo>
                <a:lnTo>
                  <a:pt x="7748638" y="5105400"/>
                </a:lnTo>
                <a:lnTo>
                  <a:pt x="7234110" y="5105400"/>
                </a:lnTo>
                <a:lnTo>
                  <a:pt x="7234110" y="4584700"/>
                </a:lnTo>
                <a:lnTo>
                  <a:pt x="7748638" y="4584700"/>
                </a:lnTo>
                <a:lnTo>
                  <a:pt x="7748638" y="4546600"/>
                </a:lnTo>
                <a:lnTo>
                  <a:pt x="7234110" y="4546600"/>
                </a:lnTo>
                <a:lnTo>
                  <a:pt x="7234110" y="4038600"/>
                </a:lnTo>
                <a:lnTo>
                  <a:pt x="7748638" y="4038600"/>
                </a:lnTo>
                <a:lnTo>
                  <a:pt x="7748638" y="3454400"/>
                </a:lnTo>
                <a:lnTo>
                  <a:pt x="7748625" y="3479800"/>
                </a:lnTo>
                <a:lnTo>
                  <a:pt x="7748625" y="4000500"/>
                </a:lnTo>
                <a:lnTo>
                  <a:pt x="7234098" y="4000500"/>
                </a:lnTo>
                <a:lnTo>
                  <a:pt x="7234098" y="3479800"/>
                </a:lnTo>
                <a:lnTo>
                  <a:pt x="7748625" y="3479800"/>
                </a:lnTo>
                <a:lnTo>
                  <a:pt x="7748625" y="3454400"/>
                </a:lnTo>
                <a:lnTo>
                  <a:pt x="7234110" y="3454400"/>
                </a:lnTo>
                <a:lnTo>
                  <a:pt x="7234110" y="2933700"/>
                </a:lnTo>
                <a:lnTo>
                  <a:pt x="7748638" y="2933700"/>
                </a:lnTo>
                <a:lnTo>
                  <a:pt x="7748638" y="2895600"/>
                </a:lnTo>
                <a:lnTo>
                  <a:pt x="7234110" y="2895600"/>
                </a:lnTo>
                <a:lnTo>
                  <a:pt x="7234110" y="2387600"/>
                </a:lnTo>
                <a:lnTo>
                  <a:pt x="7748638" y="2387600"/>
                </a:lnTo>
                <a:lnTo>
                  <a:pt x="7748638" y="0"/>
                </a:lnTo>
                <a:lnTo>
                  <a:pt x="7748625" y="139700"/>
                </a:lnTo>
                <a:lnTo>
                  <a:pt x="7748625" y="177800"/>
                </a:lnTo>
                <a:lnTo>
                  <a:pt x="7748625" y="2349500"/>
                </a:lnTo>
                <a:lnTo>
                  <a:pt x="7234098" y="2349500"/>
                </a:lnTo>
                <a:lnTo>
                  <a:pt x="7234098" y="1828800"/>
                </a:lnTo>
                <a:lnTo>
                  <a:pt x="7748625" y="1828800"/>
                </a:lnTo>
                <a:lnTo>
                  <a:pt x="7748625" y="1790700"/>
                </a:lnTo>
                <a:lnTo>
                  <a:pt x="7234098" y="1790700"/>
                </a:lnTo>
                <a:lnTo>
                  <a:pt x="7234098" y="1282700"/>
                </a:lnTo>
                <a:lnTo>
                  <a:pt x="7748625" y="1282700"/>
                </a:lnTo>
                <a:lnTo>
                  <a:pt x="7748625" y="1244600"/>
                </a:lnTo>
                <a:lnTo>
                  <a:pt x="7234098" y="1244600"/>
                </a:lnTo>
                <a:lnTo>
                  <a:pt x="7234098" y="723900"/>
                </a:lnTo>
                <a:lnTo>
                  <a:pt x="7748625" y="723900"/>
                </a:lnTo>
                <a:lnTo>
                  <a:pt x="7748625" y="698500"/>
                </a:lnTo>
                <a:lnTo>
                  <a:pt x="7234098" y="698500"/>
                </a:lnTo>
                <a:lnTo>
                  <a:pt x="7234098" y="177800"/>
                </a:lnTo>
                <a:lnTo>
                  <a:pt x="7748625" y="177800"/>
                </a:lnTo>
                <a:lnTo>
                  <a:pt x="7748625" y="139700"/>
                </a:lnTo>
                <a:lnTo>
                  <a:pt x="7234098" y="139700"/>
                </a:lnTo>
                <a:lnTo>
                  <a:pt x="7234098" y="0"/>
                </a:lnTo>
                <a:lnTo>
                  <a:pt x="7197750" y="0"/>
                </a:lnTo>
                <a:lnTo>
                  <a:pt x="7197750" y="5105400"/>
                </a:lnTo>
                <a:lnTo>
                  <a:pt x="6683222" y="5105400"/>
                </a:lnTo>
                <a:lnTo>
                  <a:pt x="6683222" y="4584700"/>
                </a:lnTo>
                <a:lnTo>
                  <a:pt x="7197750" y="4584700"/>
                </a:lnTo>
                <a:lnTo>
                  <a:pt x="7197750" y="4546600"/>
                </a:lnTo>
                <a:lnTo>
                  <a:pt x="6683222" y="4546600"/>
                </a:lnTo>
                <a:lnTo>
                  <a:pt x="6683222" y="4038600"/>
                </a:lnTo>
                <a:lnTo>
                  <a:pt x="7197750" y="4038600"/>
                </a:lnTo>
                <a:lnTo>
                  <a:pt x="7197750" y="4000500"/>
                </a:lnTo>
                <a:lnTo>
                  <a:pt x="6683222" y="4000500"/>
                </a:lnTo>
                <a:lnTo>
                  <a:pt x="6683222" y="3479800"/>
                </a:lnTo>
                <a:lnTo>
                  <a:pt x="7197750" y="3479800"/>
                </a:lnTo>
                <a:lnTo>
                  <a:pt x="7197750" y="3454400"/>
                </a:lnTo>
                <a:lnTo>
                  <a:pt x="6683222" y="3454400"/>
                </a:lnTo>
                <a:lnTo>
                  <a:pt x="6683222" y="2933700"/>
                </a:lnTo>
                <a:lnTo>
                  <a:pt x="7197750" y="2933700"/>
                </a:lnTo>
                <a:lnTo>
                  <a:pt x="7197750" y="2895600"/>
                </a:lnTo>
                <a:lnTo>
                  <a:pt x="6683222" y="2895600"/>
                </a:lnTo>
                <a:lnTo>
                  <a:pt x="6683222" y="2387600"/>
                </a:lnTo>
                <a:lnTo>
                  <a:pt x="7197750" y="2387600"/>
                </a:lnTo>
                <a:lnTo>
                  <a:pt x="7197750" y="2349500"/>
                </a:lnTo>
                <a:lnTo>
                  <a:pt x="6683222" y="2349500"/>
                </a:lnTo>
                <a:lnTo>
                  <a:pt x="6683222" y="1828800"/>
                </a:lnTo>
                <a:lnTo>
                  <a:pt x="7197750" y="1828800"/>
                </a:lnTo>
                <a:lnTo>
                  <a:pt x="7197750" y="1790700"/>
                </a:lnTo>
                <a:lnTo>
                  <a:pt x="6683222" y="1790700"/>
                </a:lnTo>
                <a:lnTo>
                  <a:pt x="6683222" y="1282700"/>
                </a:lnTo>
                <a:lnTo>
                  <a:pt x="7197750" y="1282700"/>
                </a:lnTo>
                <a:lnTo>
                  <a:pt x="7197750" y="1244600"/>
                </a:lnTo>
                <a:lnTo>
                  <a:pt x="6683222" y="1244600"/>
                </a:lnTo>
                <a:lnTo>
                  <a:pt x="6683222" y="723900"/>
                </a:lnTo>
                <a:lnTo>
                  <a:pt x="7197750" y="723900"/>
                </a:lnTo>
                <a:lnTo>
                  <a:pt x="7197750" y="698500"/>
                </a:lnTo>
                <a:lnTo>
                  <a:pt x="6683222" y="698500"/>
                </a:lnTo>
                <a:lnTo>
                  <a:pt x="6683222" y="177800"/>
                </a:lnTo>
                <a:lnTo>
                  <a:pt x="7197750" y="177800"/>
                </a:lnTo>
                <a:lnTo>
                  <a:pt x="7197750" y="139700"/>
                </a:lnTo>
                <a:lnTo>
                  <a:pt x="6683222" y="139700"/>
                </a:lnTo>
                <a:lnTo>
                  <a:pt x="6683222" y="0"/>
                </a:lnTo>
                <a:lnTo>
                  <a:pt x="6646875" y="0"/>
                </a:lnTo>
                <a:lnTo>
                  <a:pt x="6646875" y="5105400"/>
                </a:lnTo>
                <a:lnTo>
                  <a:pt x="6132360" y="5105400"/>
                </a:lnTo>
                <a:lnTo>
                  <a:pt x="6132360" y="4584700"/>
                </a:lnTo>
                <a:lnTo>
                  <a:pt x="6646875" y="4584700"/>
                </a:lnTo>
                <a:lnTo>
                  <a:pt x="6646875" y="4546600"/>
                </a:lnTo>
                <a:lnTo>
                  <a:pt x="6132360" y="4546600"/>
                </a:lnTo>
                <a:lnTo>
                  <a:pt x="6132360" y="4038600"/>
                </a:lnTo>
                <a:lnTo>
                  <a:pt x="6646875" y="4038600"/>
                </a:lnTo>
                <a:lnTo>
                  <a:pt x="6646875" y="4000500"/>
                </a:lnTo>
                <a:lnTo>
                  <a:pt x="6132360" y="4000500"/>
                </a:lnTo>
                <a:lnTo>
                  <a:pt x="6132360" y="3479800"/>
                </a:lnTo>
                <a:lnTo>
                  <a:pt x="6646875" y="3479800"/>
                </a:lnTo>
                <a:lnTo>
                  <a:pt x="6646875" y="3454400"/>
                </a:lnTo>
                <a:lnTo>
                  <a:pt x="6132360" y="3454400"/>
                </a:lnTo>
                <a:lnTo>
                  <a:pt x="6132360" y="2933700"/>
                </a:lnTo>
                <a:lnTo>
                  <a:pt x="6646875" y="2933700"/>
                </a:lnTo>
                <a:lnTo>
                  <a:pt x="6646875" y="2895600"/>
                </a:lnTo>
                <a:lnTo>
                  <a:pt x="6132360" y="2895600"/>
                </a:lnTo>
                <a:lnTo>
                  <a:pt x="6132360" y="2387600"/>
                </a:lnTo>
                <a:lnTo>
                  <a:pt x="6646875" y="2387600"/>
                </a:lnTo>
                <a:lnTo>
                  <a:pt x="6646875" y="2349500"/>
                </a:lnTo>
                <a:lnTo>
                  <a:pt x="6132360" y="2349500"/>
                </a:lnTo>
                <a:lnTo>
                  <a:pt x="6132360" y="1828800"/>
                </a:lnTo>
                <a:lnTo>
                  <a:pt x="6646875" y="1828800"/>
                </a:lnTo>
                <a:lnTo>
                  <a:pt x="6646875" y="1790700"/>
                </a:lnTo>
                <a:lnTo>
                  <a:pt x="6132360" y="1790700"/>
                </a:lnTo>
                <a:lnTo>
                  <a:pt x="6132360" y="1282700"/>
                </a:lnTo>
                <a:lnTo>
                  <a:pt x="6646875" y="1282700"/>
                </a:lnTo>
                <a:lnTo>
                  <a:pt x="6646875" y="1244600"/>
                </a:lnTo>
                <a:lnTo>
                  <a:pt x="6132360" y="1244600"/>
                </a:lnTo>
                <a:lnTo>
                  <a:pt x="6132360" y="723900"/>
                </a:lnTo>
                <a:lnTo>
                  <a:pt x="6646875" y="723900"/>
                </a:lnTo>
                <a:lnTo>
                  <a:pt x="6646875" y="698500"/>
                </a:lnTo>
                <a:lnTo>
                  <a:pt x="6132360" y="698500"/>
                </a:lnTo>
                <a:lnTo>
                  <a:pt x="6132360" y="177800"/>
                </a:lnTo>
                <a:lnTo>
                  <a:pt x="6646875" y="177800"/>
                </a:lnTo>
                <a:lnTo>
                  <a:pt x="6646875" y="139700"/>
                </a:lnTo>
                <a:lnTo>
                  <a:pt x="6132360" y="139700"/>
                </a:lnTo>
                <a:lnTo>
                  <a:pt x="6132360" y="0"/>
                </a:lnTo>
                <a:lnTo>
                  <a:pt x="6096000" y="0"/>
                </a:lnTo>
                <a:lnTo>
                  <a:pt x="6096000" y="5105400"/>
                </a:lnTo>
                <a:lnTo>
                  <a:pt x="5581472" y="5105400"/>
                </a:lnTo>
                <a:lnTo>
                  <a:pt x="5581472" y="4584700"/>
                </a:lnTo>
                <a:lnTo>
                  <a:pt x="6096000" y="4584700"/>
                </a:lnTo>
                <a:lnTo>
                  <a:pt x="6096000" y="4546600"/>
                </a:lnTo>
                <a:lnTo>
                  <a:pt x="5581472" y="4546600"/>
                </a:lnTo>
                <a:lnTo>
                  <a:pt x="5581472" y="4038600"/>
                </a:lnTo>
                <a:lnTo>
                  <a:pt x="6096000" y="4038600"/>
                </a:lnTo>
                <a:lnTo>
                  <a:pt x="6096000" y="4000500"/>
                </a:lnTo>
                <a:lnTo>
                  <a:pt x="5581472" y="4000500"/>
                </a:lnTo>
                <a:lnTo>
                  <a:pt x="5581472" y="3479800"/>
                </a:lnTo>
                <a:lnTo>
                  <a:pt x="6096000" y="3479800"/>
                </a:lnTo>
                <a:lnTo>
                  <a:pt x="6096000" y="3454400"/>
                </a:lnTo>
                <a:lnTo>
                  <a:pt x="5581472" y="3454400"/>
                </a:lnTo>
                <a:lnTo>
                  <a:pt x="5581472" y="2933700"/>
                </a:lnTo>
                <a:lnTo>
                  <a:pt x="6096000" y="2933700"/>
                </a:lnTo>
                <a:lnTo>
                  <a:pt x="6096000" y="2895600"/>
                </a:lnTo>
                <a:lnTo>
                  <a:pt x="5581472" y="2895600"/>
                </a:lnTo>
                <a:lnTo>
                  <a:pt x="5581472" y="2387600"/>
                </a:lnTo>
                <a:lnTo>
                  <a:pt x="6096000" y="2387600"/>
                </a:lnTo>
                <a:lnTo>
                  <a:pt x="6096000" y="2349500"/>
                </a:lnTo>
                <a:lnTo>
                  <a:pt x="5581472" y="2349500"/>
                </a:lnTo>
                <a:lnTo>
                  <a:pt x="5581472" y="1828800"/>
                </a:lnTo>
                <a:lnTo>
                  <a:pt x="6096000" y="1828800"/>
                </a:lnTo>
                <a:lnTo>
                  <a:pt x="6096000" y="1790700"/>
                </a:lnTo>
                <a:lnTo>
                  <a:pt x="5581472" y="1790700"/>
                </a:lnTo>
                <a:lnTo>
                  <a:pt x="5581472" y="1282700"/>
                </a:lnTo>
                <a:lnTo>
                  <a:pt x="6096000" y="1282700"/>
                </a:lnTo>
                <a:lnTo>
                  <a:pt x="6096000" y="1244600"/>
                </a:lnTo>
                <a:lnTo>
                  <a:pt x="5581472" y="1244600"/>
                </a:lnTo>
                <a:lnTo>
                  <a:pt x="5581472" y="723900"/>
                </a:lnTo>
                <a:lnTo>
                  <a:pt x="6096000" y="723900"/>
                </a:lnTo>
                <a:lnTo>
                  <a:pt x="6096000" y="698500"/>
                </a:lnTo>
                <a:lnTo>
                  <a:pt x="5581472" y="698500"/>
                </a:lnTo>
                <a:lnTo>
                  <a:pt x="5581472" y="177800"/>
                </a:lnTo>
                <a:lnTo>
                  <a:pt x="6096000" y="177800"/>
                </a:lnTo>
                <a:lnTo>
                  <a:pt x="6096000" y="139700"/>
                </a:lnTo>
                <a:lnTo>
                  <a:pt x="5581472" y="139700"/>
                </a:lnTo>
                <a:lnTo>
                  <a:pt x="5581472" y="0"/>
                </a:lnTo>
                <a:lnTo>
                  <a:pt x="5545112" y="0"/>
                </a:lnTo>
                <a:lnTo>
                  <a:pt x="5545112" y="5118100"/>
                </a:lnTo>
                <a:lnTo>
                  <a:pt x="5546547" y="5130800"/>
                </a:lnTo>
                <a:lnTo>
                  <a:pt x="11639690" y="5130800"/>
                </a:lnTo>
                <a:lnTo>
                  <a:pt x="11641112" y="5118100"/>
                </a:lnTo>
                <a:lnTo>
                  <a:pt x="11641112" y="5105400"/>
                </a:lnTo>
                <a:lnTo>
                  <a:pt x="11641112" y="4584700"/>
                </a:lnTo>
                <a:lnTo>
                  <a:pt x="11641112" y="139700"/>
                </a:lnTo>
                <a:lnTo>
                  <a:pt x="11641112" y="0"/>
                </a:lnTo>
                <a:close/>
              </a:path>
            </a:pathLst>
          </a:custGeom>
          <a:solidFill>
            <a:srgbClr val="04092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191987" y="5168912"/>
            <a:ext cx="6096000" cy="5105400"/>
          </a:xfrm>
          <a:custGeom>
            <a:avLst/>
            <a:gdLst/>
            <a:ahLst/>
            <a:cxnLst/>
            <a:rect l="l" t="t" r="r" b="b"/>
            <a:pathLst>
              <a:path w="6096000" h="5105400">
                <a:moveTo>
                  <a:pt x="587248" y="2755900"/>
                </a:moveTo>
                <a:lnTo>
                  <a:pt x="550887" y="2755900"/>
                </a:lnTo>
                <a:lnTo>
                  <a:pt x="550887" y="3276600"/>
                </a:lnTo>
                <a:lnTo>
                  <a:pt x="587248" y="3276600"/>
                </a:lnTo>
                <a:lnTo>
                  <a:pt x="587248" y="2755900"/>
                </a:lnTo>
                <a:close/>
              </a:path>
              <a:path w="6096000" h="5105400">
                <a:moveTo>
                  <a:pt x="587248" y="2209800"/>
                </a:moveTo>
                <a:lnTo>
                  <a:pt x="550887" y="2209800"/>
                </a:lnTo>
                <a:lnTo>
                  <a:pt x="550887" y="2717800"/>
                </a:lnTo>
                <a:lnTo>
                  <a:pt x="587248" y="2717800"/>
                </a:lnTo>
                <a:lnTo>
                  <a:pt x="587248" y="2209800"/>
                </a:lnTo>
                <a:close/>
              </a:path>
              <a:path w="6096000" h="5105400">
                <a:moveTo>
                  <a:pt x="587248" y="1651000"/>
                </a:moveTo>
                <a:lnTo>
                  <a:pt x="550887" y="1651000"/>
                </a:lnTo>
                <a:lnTo>
                  <a:pt x="550887" y="2171700"/>
                </a:lnTo>
                <a:lnTo>
                  <a:pt x="587248" y="2171700"/>
                </a:lnTo>
                <a:lnTo>
                  <a:pt x="587248" y="1651000"/>
                </a:lnTo>
                <a:close/>
              </a:path>
              <a:path w="6096000" h="5105400">
                <a:moveTo>
                  <a:pt x="587248" y="1104900"/>
                </a:moveTo>
                <a:lnTo>
                  <a:pt x="550887" y="1104900"/>
                </a:lnTo>
                <a:lnTo>
                  <a:pt x="550887" y="1625600"/>
                </a:lnTo>
                <a:lnTo>
                  <a:pt x="587248" y="1625600"/>
                </a:lnTo>
                <a:lnTo>
                  <a:pt x="587248" y="1104900"/>
                </a:lnTo>
                <a:close/>
              </a:path>
              <a:path w="6096000" h="5105400">
                <a:moveTo>
                  <a:pt x="587248" y="558800"/>
                </a:moveTo>
                <a:lnTo>
                  <a:pt x="550887" y="558800"/>
                </a:lnTo>
                <a:lnTo>
                  <a:pt x="550887" y="1066800"/>
                </a:lnTo>
                <a:lnTo>
                  <a:pt x="587248" y="1066800"/>
                </a:lnTo>
                <a:lnTo>
                  <a:pt x="587248" y="558800"/>
                </a:lnTo>
                <a:close/>
              </a:path>
              <a:path w="6096000" h="5105400">
                <a:moveTo>
                  <a:pt x="587248" y="0"/>
                </a:moveTo>
                <a:lnTo>
                  <a:pt x="550887" y="0"/>
                </a:lnTo>
                <a:lnTo>
                  <a:pt x="550887" y="520700"/>
                </a:lnTo>
                <a:lnTo>
                  <a:pt x="587248" y="520700"/>
                </a:lnTo>
                <a:lnTo>
                  <a:pt x="587248" y="0"/>
                </a:lnTo>
                <a:close/>
              </a:path>
              <a:path w="6096000" h="5105400">
                <a:moveTo>
                  <a:pt x="1138110" y="2755900"/>
                </a:moveTo>
                <a:lnTo>
                  <a:pt x="1101763" y="2755900"/>
                </a:lnTo>
                <a:lnTo>
                  <a:pt x="1101763" y="3276600"/>
                </a:lnTo>
                <a:lnTo>
                  <a:pt x="1138110" y="3276600"/>
                </a:lnTo>
                <a:lnTo>
                  <a:pt x="1138110" y="2755900"/>
                </a:lnTo>
                <a:close/>
              </a:path>
              <a:path w="6096000" h="5105400">
                <a:moveTo>
                  <a:pt x="1138110" y="2209800"/>
                </a:moveTo>
                <a:lnTo>
                  <a:pt x="1101763" y="2209800"/>
                </a:lnTo>
                <a:lnTo>
                  <a:pt x="1101763" y="2717800"/>
                </a:lnTo>
                <a:lnTo>
                  <a:pt x="1138110" y="2717800"/>
                </a:lnTo>
                <a:lnTo>
                  <a:pt x="1138110" y="2209800"/>
                </a:lnTo>
                <a:close/>
              </a:path>
              <a:path w="6096000" h="5105400">
                <a:moveTo>
                  <a:pt x="1138110" y="1651000"/>
                </a:moveTo>
                <a:lnTo>
                  <a:pt x="1101763" y="1651000"/>
                </a:lnTo>
                <a:lnTo>
                  <a:pt x="1101763" y="2171700"/>
                </a:lnTo>
                <a:lnTo>
                  <a:pt x="1138110" y="2171700"/>
                </a:lnTo>
                <a:lnTo>
                  <a:pt x="1138110" y="1651000"/>
                </a:lnTo>
                <a:close/>
              </a:path>
              <a:path w="6096000" h="5105400">
                <a:moveTo>
                  <a:pt x="1138110" y="1104900"/>
                </a:moveTo>
                <a:lnTo>
                  <a:pt x="1101763" y="1104900"/>
                </a:lnTo>
                <a:lnTo>
                  <a:pt x="1101763" y="1625600"/>
                </a:lnTo>
                <a:lnTo>
                  <a:pt x="1138110" y="1625600"/>
                </a:lnTo>
                <a:lnTo>
                  <a:pt x="1138110" y="1104900"/>
                </a:lnTo>
                <a:close/>
              </a:path>
              <a:path w="6096000" h="5105400">
                <a:moveTo>
                  <a:pt x="1138110" y="558800"/>
                </a:moveTo>
                <a:lnTo>
                  <a:pt x="1101763" y="558800"/>
                </a:lnTo>
                <a:lnTo>
                  <a:pt x="1101763" y="1066800"/>
                </a:lnTo>
                <a:lnTo>
                  <a:pt x="1138110" y="1066800"/>
                </a:lnTo>
                <a:lnTo>
                  <a:pt x="1138110" y="558800"/>
                </a:lnTo>
                <a:close/>
              </a:path>
              <a:path w="6096000" h="5105400">
                <a:moveTo>
                  <a:pt x="1138110" y="0"/>
                </a:moveTo>
                <a:lnTo>
                  <a:pt x="1101763" y="0"/>
                </a:lnTo>
                <a:lnTo>
                  <a:pt x="1101763" y="520700"/>
                </a:lnTo>
                <a:lnTo>
                  <a:pt x="1138110" y="520700"/>
                </a:lnTo>
                <a:lnTo>
                  <a:pt x="1138110" y="0"/>
                </a:lnTo>
                <a:close/>
              </a:path>
              <a:path w="6096000" h="5105400">
                <a:moveTo>
                  <a:pt x="1688985" y="2755900"/>
                </a:moveTo>
                <a:lnTo>
                  <a:pt x="1652638" y="2755900"/>
                </a:lnTo>
                <a:lnTo>
                  <a:pt x="1652638" y="3276600"/>
                </a:lnTo>
                <a:lnTo>
                  <a:pt x="1688985" y="3276600"/>
                </a:lnTo>
                <a:lnTo>
                  <a:pt x="1688985" y="2755900"/>
                </a:lnTo>
                <a:close/>
              </a:path>
              <a:path w="6096000" h="5105400">
                <a:moveTo>
                  <a:pt x="1688985" y="2209800"/>
                </a:moveTo>
                <a:lnTo>
                  <a:pt x="1652638" y="2209800"/>
                </a:lnTo>
                <a:lnTo>
                  <a:pt x="1652638" y="2717800"/>
                </a:lnTo>
                <a:lnTo>
                  <a:pt x="1688985" y="2717800"/>
                </a:lnTo>
                <a:lnTo>
                  <a:pt x="1688985" y="2209800"/>
                </a:lnTo>
                <a:close/>
              </a:path>
              <a:path w="6096000" h="5105400">
                <a:moveTo>
                  <a:pt x="1688985" y="1651000"/>
                </a:moveTo>
                <a:lnTo>
                  <a:pt x="1652638" y="1651000"/>
                </a:lnTo>
                <a:lnTo>
                  <a:pt x="1652638" y="2171700"/>
                </a:lnTo>
                <a:lnTo>
                  <a:pt x="1688985" y="2171700"/>
                </a:lnTo>
                <a:lnTo>
                  <a:pt x="1688985" y="1651000"/>
                </a:lnTo>
                <a:close/>
              </a:path>
              <a:path w="6096000" h="5105400">
                <a:moveTo>
                  <a:pt x="1688985" y="1104900"/>
                </a:moveTo>
                <a:lnTo>
                  <a:pt x="1652638" y="1104900"/>
                </a:lnTo>
                <a:lnTo>
                  <a:pt x="1652638" y="1625600"/>
                </a:lnTo>
                <a:lnTo>
                  <a:pt x="1688985" y="1625600"/>
                </a:lnTo>
                <a:lnTo>
                  <a:pt x="1688985" y="1104900"/>
                </a:lnTo>
                <a:close/>
              </a:path>
              <a:path w="6096000" h="5105400">
                <a:moveTo>
                  <a:pt x="1688985" y="558800"/>
                </a:moveTo>
                <a:lnTo>
                  <a:pt x="1652638" y="558800"/>
                </a:lnTo>
                <a:lnTo>
                  <a:pt x="1652638" y="1066800"/>
                </a:lnTo>
                <a:lnTo>
                  <a:pt x="1688985" y="1066800"/>
                </a:lnTo>
                <a:lnTo>
                  <a:pt x="1688985" y="558800"/>
                </a:lnTo>
                <a:close/>
              </a:path>
              <a:path w="6096000" h="5105400">
                <a:moveTo>
                  <a:pt x="1688985" y="0"/>
                </a:moveTo>
                <a:lnTo>
                  <a:pt x="1652638" y="0"/>
                </a:lnTo>
                <a:lnTo>
                  <a:pt x="1652638" y="520700"/>
                </a:lnTo>
                <a:lnTo>
                  <a:pt x="1688985" y="520700"/>
                </a:lnTo>
                <a:lnTo>
                  <a:pt x="1688985" y="0"/>
                </a:lnTo>
                <a:close/>
              </a:path>
              <a:path w="6096000" h="5105400">
                <a:moveTo>
                  <a:pt x="2239861" y="2755900"/>
                </a:moveTo>
                <a:lnTo>
                  <a:pt x="2203513" y="2755900"/>
                </a:lnTo>
                <a:lnTo>
                  <a:pt x="2203513" y="3276600"/>
                </a:lnTo>
                <a:lnTo>
                  <a:pt x="2239861" y="3276600"/>
                </a:lnTo>
                <a:lnTo>
                  <a:pt x="2239861" y="2755900"/>
                </a:lnTo>
                <a:close/>
              </a:path>
              <a:path w="6096000" h="5105400">
                <a:moveTo>
                  <a:pt x="2239861" y="2209800"/>
                </a:moveTo>
                <a:lnTo>
                  <a:pt x="2203513" y="2209800"/>
                </a:lnTo>
                <a:lnTo>
                  <a:pt x="2203513" y="2717800"/>
                </a:lnTo>
                <a:lnTo>
                  <a:pt x="2239861" y="2717800"/>
                </a:lnTo>
                <a:lnTo>
                  <a:pt x="2239861" y="2209800"/>
                </a:lnTo>
                <a:close/>
              </a:path>
              <a:path w="6096000" h="5105400">
                <a:moveTo>
                  <a:pt x="2239861" y="1651000"/>
                </a:moveTo>
                <a:lnTo>
                  <a:pt x="2203513" y="1651000"/>
                </a:lnTo>
                <a:lnTo>
                  <a:pt x="2203513" y="2171700"/>
                </a:lnTo>
                <a:lnTo>
                  <a:pt x="2239861" y="2171700"/>
                </a:lnTo>
                <a:lnTo>
                  <a:pt x="2239861" y="1651000"/>
                </a:lnTo>
                <a:close/>
              </a:path>
              <a:path w="6096000" h="5105400">
                <a:moveTo>
                  <a:pt x="2239861" y="1104900"/>
                </a:moveTo>
                <a:lnTo>
                  <a:pt x="2203513" y="1104900"/>
                </a:lnTo>
                <a:lnTo>
                  <a:pt x="2203513" y="1625600"/>
                </a:lnTo>
                <a:lnTo>
                  <a:pt x="2239861" y="1625600"/>
                </a:lnTo>
                <a:lnTo>
                  <a:pt x="2239861" y="1104900"/>
                </a:lnTo>
                <a:close/>
              </a:path>
              <a:path w="6096000" h="5105400">
                <a:moveTo>
                  <a:pt x="2239861" y="558800"/>
                </a:moveTo>
                <a:lnTo>
                  <a:pt x="2203513" y="558800"/>
                </a:lnTo>
                <a:lnTo>
                  <a:pt x="2203513" y="1066800"/>
                </a:lnTo>
                <a:lnTo>
                  <a:pt x="2239861" y="1066800"/>
                </a:lnTo>
                <a:lnTo>
                  <a:pt x="2239861" y="558800"/>
                </a:lnTo>
                <a:close/>
              </a:path>
              <a:path w="6096000" h="5105400">
                <a:moveTo>
                  <a:pt x="2239861" y="0"/>
                </a:moveTo>
                <a:lnTo>
                  <a:pt x="2203513" y="0"/>
                </a:lnTo>
                <a:lnTo>
                  <a:pt x="2203513" y="520700"/>
                </a:lnTo>
                <a:lnTo>
                  <a:pt x="2239861" y="520700"/>
                </a:lnTo>
                <a:lnTo>
                  <a:pt x="2239861" y="0"/>
                </a:lnTo>
                <a:close/>
              </a:path>
              <a:path w="6096000" h="5105400">
                <a:moveTo>
                  <a:pt x="2790748" y="2755900"/>
                </a:moveTo>
                <a:lnTo>
                  <a:pt x="2754388" y="2755900"/>
                </a:lnTo>
                <a:lnTo>
                  <a:pt x="2754388" y="3276600"/>
                </a:lnTo>
                <a:lnTo>
                  <a:pt x="2790748" y="3276600"/>
                </a:lnTo>
                <a:lnTo>
                  <a:pt x="2790748" y="2755900"/>
                </a:lnTo>
                <a:close/>
              </a:path>
              <a:path w="6096000" h="5105400">
                <a:moveTo>
                  <a:pt x="2790748" y="2209800"/>
                </a:moveTo>
                <a:lnTo>
                  <a:pt x="2754388" y="2209800"/>
                </a:lnTo>
                <a:lnTo>
                  <a:pt x="2754388" y="2717800"/>
                </a:lnTo>
                <a:lnTo>
                  <a:pt x="2790748" y="2717800"/>
                </a:lnTo>
                <a:lnTo>
                  <a:pt x="2790748" y="2209800"/>
                </a:lnTo>
                <a:close/>
              </a:path>
              <a:path w="6096000" h="5105400">
                <a:moveTo>
                  <a:pt x="2790748" y="1651000"/>
                </a:moveTo>
                <a:lnTo>
                  <a:pt x="2754388" y="1651000"/>
                </a:lnTo>
                <a:lnTo>
                  <a:pt x="2754388" y="2171700"/>
                </a:lnTo>
                <a:lnTo>
                  <a:pt x="2790748" y="2171700"/>
                </a:lnTo>
                <a:lnTo>
                  <a:pt x="2790748" y="1651000"/>
                </a:lnTo>
                <a:close/>
              </a:path>
              <a:path w="6096000" h="5105400">
                <a:moveTo>
                  <a:pt x="2790748" y="1104900"/>
                </a:moveTo>
                <a:lnTo>
                  <a:pt x="2754388" y="1104900"/>
                </a:lnTo>
                <a:lnTo>
                  <a:pt x="2754388" y="1625600"/>
                </a:lnTo>
                <a:lnTo>
                  <a:pt x="2790748" y="1625600"/>
                </a:lnTo>
                <a:lnTo>
                  <a:pt x="2790748" y="1104900"/>
                </a:lnTo>
                <a:close/>
              </a:path>
              <a:path w="6096000" h="5105400">
                <a:moveTo>
                  <a:pt x="2790748" y="558800"/>
                </a:moveTo>
                <a:lnTo>
                  <a:pt x="2754388" y="558800"/>
                </a:lnTo>
                <a:lnTo>
                  <a:pt x="2754388" y="1066800"/>
                </a:lnTo>
                <a:lnTo>
                  <a:pt x="2790748" y="1066800"/>
                </a:lnTo>
                <a:lnTo>
                  <a:pt x="2790748" y="558800"/>
                </a:lnTo>
                <a:close/>
              </a:path>
              <a:path w="6096000" h="5105400">
                <a:moveTo>
                  <a:pt x="2790748" y="0"/>
                </a:moveTo>
                <a:lnTo>
                  <a:pt x="2754388" y="0"/>
                </a:lnTo>
                <a:lnTo>
                  <a:pt x="2754388" y="520700"/>
                </a:lnTo>
                <a:lnTo>
                  <a:pt x="2790748" y="520700"/>
                </a:lnTo>
                <a:lnTo>
                  <a:pt x="2790748" y="0"/>
                </a:lnTo>
                <a:close/>
              </a:path>
              <a:path w="6096000" h="5105400">
                <a:moveTo>
                  <a:pt x="3341624" y="2755900"/>
                </a:moveTo>
                <a:lnTo>
                  <a:pt x="3305276" y="2755900"/>
                </a:lnTo>
                <a:lnTo>
                  <a:pt x="3305276" y="3276600"/>
                </a:lnTo>
                <a:lnTo>
                  <a:pt x="3341624" y="3276600"/>
                </a:lnTo>
                <a:lnTo>
                  <a:pt x="3341624" y="2755900"/>
                </a:lnTo>
                <a:close/>
              </a:path>
              <a:path w="6096000" h="5105400">
                <a:moveTo>
                  <a:pt x="3341624" y="2209800"/>
                </a:moveTo>
                <a:lnTo>
                  <a:pt x="3305276" y="2209800"/>
                </a:lnTo>
                <a:lnTo>
                  <a:pt x="3305276" y="2717800"/>
                </a:lnTo>
                <a:lnTo>
                  <a:pt x="3341624" y="2717800"/>
                </a:lnTo>
                <a:lnTo>
                  <a:pt x="3341624" y="2209800"/>
                </a:lnTo>
                <a:close/>
              </a:path>
              <a:path w="6096000" h="5105400">
                <a:moveTo>
                  <a:pt x="3341624" y="1651000"/>
                </a:moveTo>
                <a:lnTo>
                  <a:pt x="3305276" y="1651000"/>
                </a:lnTo>
                <a:lnTo>
                  <a:pt x="3305276" y="2171700"/>
                </a:lnTo>
                <a:lnTo>
                  <a:pt x="3341624" y="2171700"/>
                </a:lnTo>
                <a:lnTo>
                  <a:pt x="3341624" y="1651000"/>
                </a:lnTo>
                <a:close/>
              </a:path>
              <a:path w="6096000" h="5105400">
                <a:moveTo>
                  <a:pt x="3341624" y="1104900"/>
                </a:moveTo>
                <a:lnTo>
                  <a:pt x="3305276" y="1104900"/>
                </a:lnTo>
                <a:lnTo>
                  <a:pt x="3305276" y="1625600"/>
                </a:lnTo>
                <a:lnTo>
                  <a:pt x="3341624" y="1625600"/>
                </a:lnTo>
                <a:lnTo>
                  <a:pt x="3341624" y="1104900"/>
                </a:lnTo>
                <a:close/>
              </a:path>
              <a:path w="6096000" h="5105400">
                <a:moveTo>
                  <a:pt x="3341624" y="558800"/>
                </a:moveTo>
                <a:lnTo>
                  <a:pt x="3305276" y="558800"/>
                </a:lnTo>
                <a:lnTo>
                  <a:pt x="3305276" y="1066800"/>
                </a:lnTo>
                <a:lnTo>
                  <a:pt x="3341624" y="1066800"/>
                </a:lnTo>
                <a:lnTo>
                  <a:pt x="3341624" y="558800"/>
                </a:lnTo>
                <a:close/>
              </a:path>
              <a:path w="6096000" h="5105400">
                <a:moveTo>
                  <a:pt x="3341624" y="0"/>
                </a:moveTo>
                <a:lnTo>
                  <a:pt x="3305276" y="0"/>
                </a:lnTo>
                <a:lnTo>
                  <a:pt x="3305276" y="520700"/>
                </a:lnTo>
                <a:lnTo>
                  <a:pt x="3341624" y="520700"/>
                </a:lnTo>
                <a:lnTo>
                  <a:pt x="3341624" y="0"/>
                </a:lnTo>
                <a:close/>
              </a:path>
              <a:path w="6096000" h="5105400">
                <a:moveTo>
                  <a:pt x="3892499" y="2755900"/>
                </a:moveTo>
                <a:lnTo>
                  <a:pt x="3856139" y="2755900"/>
                </a:lnTo>
                <a:lnTo>
                  <a:pt x="3856139" y="3276600"/>
                </a:lnTo>
                <a:lnTo>
                  <a:pt x="3892499" y="3276600"/>
                </a:lnTo>
                <a:lnTo>
                  <a:pt x="3892499" y="2755900"/>
                </a:lnTo>
                <a:close/>
              </a:path>
              <a:path w="6096000" h="5105400">
                <a:moveTo>
                  <a:pt x="3892499" y="2209800"/>
                </a:moveTo>
                <a:lnTo>
                  <a:pt x="3856139" y="2209800"/>
                </a:lnTo>
                <a:lnTo>
                  <a:pt x="3856139" y="2717800"/>
                </a:lnTo>
                <a:lnTo>
                  <a:pt x="3892499" y="2717800"/>
                </a:lnTo>
                <a:lnTo>
                  <a:pt x="3892499" y="2209800"/>
                </a:lnTo>
                <a:close/>
              </a:path>
              <a:path w="6096000" h="5105400">
                <a:moveTo>
                  <a:pt x="3892499" y="1651000"/>
                </a:moveTo>
                <a:lnTo>
                  <a:pt x="3856139" y="1651000"/>
                </a:lnTo>
                <a:lnTo>
                  <a:pt x="3856139" y="2171700"/>
                </a:lnTo>
                <a:lnTo>
                  <a:pt x="3892499" y="2171700"/>
                </a:lnTo>
                <a:lnTo>
                  <a:pt x="3892499" y="1651000"/>
                </a:lnTo>
                <a:close/>
              </a:path>
              <a:path w="6096000" h="5105400">
                <a:moveTo>
                  <a:pt x="3892499" y="1104900"/>
                </a:moveTo>
                <a:lnTo>
                  <a:pt x="3856139" y="1104900"/>
                </a:lnTo>
                <a:lnTo>
                  <a:pt x="3856139" y="1625600"/>
                </a:lnTo>
                <a:lnTo>
                  <a:pt x="3892499" y="1625600"/>
                </a:lnTo>
                <a:lnTo>
                  <a:pt x="3892499" y="1104900"/>
                </a:lnTo>
                <a:close/>
              </a:path>
              <a:path w="6096000" h="5105400">
                <a:moveTo>
                  <a:pt x="3892499" y="558800"/>
                </a:moveTo>
                <a:lnTo>
                  <a:pt x="3856139" y="558800"/>
                </a:lnTo>
                <a:lnTo>
                  <a:pt x="3856139" y="1066800"/>
                </a:lnTo>
                <a:lnTo>
                  <a:pt x="3892499" y="1066800"/>
                </a:lnTo>
                <a:lnTo>
                  <a:pt x="3892499" y="558800"/>
                </a:lnTo>
                <a:close/>
              </a:path>
              <a:path w="6096000" h="5105400">
                <a:moveTo>
                  <a:pt x="3892499" y="0"/>
                </a:moveTo>
                <a:lnTo>
                  <a:pt x="3856139" y="0"/>
                </a:lnTo>
                <a:lnTo>
                  <a:pt x="3856139" y="520700"/>
                </a:lnTo>
                <a:lnTo>
                  <a:pt x="3892499" y="520700"/>
                </a:lnTo>
                <a:lnTo>
                  <a:pt x="3892499" y="0"/>
                </a:lnTo>
                <a:close/>
              </a:path>
              <a:path w="6096000" h="5105400">
                <a:moveTo>
                  <a:pt x="4443374" y="2755900"/>
                </a:moveTo>
                <a:lnTo>
                  <a:pt x="4407027" y="2755900"/>
                </a:lnTo>
                <a:lnTo>
                  <a:pt x="4407027" y="3276600"/>
                </a:lnTo>
                <a:lnTo>
                  <a:pt x="4443374" y="3276600"/>
                </a:lnTo>
                <a:lnTo>
                  <a:pt x="4443374" y="2755900"/>
                </a:lnTo>
                <a:close/>
              </a:path>
              <a:path w="6096000" h="5105400">
                <a:moveTo>
                  <a:pt x="4443374" y="2209800"/>
                </a:moveTo>
                <a:lnTo>
                  <a:pt x="4407027" y="2209800"/>
                </a:lnTo>
                <a:lnTo>
                  <a:pt x="4407027" y="2717800"/>
                </a:lnTo>
                <a:lnTo>
                  <a:pt x="4443374" y="2717800"/>
                </a:lnTo>
                <a:lnTo>
                  <a:pt x="4443374" y="2209800"/>
                </a:lnTo>
                <a:close/>
              </a:path>
              <a:path w="6096000" h="5105400">
                <a:moveTo>
                  <a:pt x="4443374" y="1651000"/>
                </a:moveTo>
                <a:lnTo>
                  <a:pt x="4407027" y="1651000"/>
                </a:lnTo>
                <a:lnTo>
                  <a:pt x="4407027" y="2171700"/>
                </a:lnTo>
                <a:lnTo>
                  <a:pt x="4443374" y="2171700"/>
                </a:lnTo>
                <a:lnTo>
                  <a:pt x="4443374" y="1651000"/>
                </a:lnTo>
                <a:close/>
              </a:path>
              <a:path w="6096000" h="5105400">
                <a:moveTo>
                  <a:pt x="4443374" y="1104900"/>
                </a:moveTo>
                <a:lnTo>
                  <a:pt x="4407027" y="1104900"/>
                </a:lnTo>
                <a:lnTo>
                  <a:pt x="4407027" y="1625600"/>
                </a:lnTo>
                <a:lnTo>
                  <a:pt x="4443374" y="1625600"/>
                </a:lnTo>
                <a:lnTo>
                  <a:pt x="4443374" y="1104900"/>
                </a:lnTo>
                <a:close/>
              </a:path>
              <a:path w="6096000" h="5105400">
                <a:moveTo>
                  <a:pt x="4443374" y="558800"/>
                </a:moveTo>
                <a:lnTo>
                  <a:pt x="4407027" y="558800"/>
                </a:lnTo>
                <a:lnTo>
                  <a:pt x="4407027" y="1066800"/>
                </a:lnTo>
                <a:lnTo>
                  <a:pt x="4443374" y="1066800"/>
                </a:lnTo>
                <a:lnTo>
                  <a:pt x="4443374" y="558800"/>
                </a:lnTo>
                <a:close/>
              </a:path>
              <a:path w="6096000" h="5105400">
                <a:moveTo>
                  <a:pt x="4443374" y="0"/>
                </a:moveTo>
                <a:lnTo>
                  <a:pt x="4407027" y="0"/>
                </a:lnTo>
                <a:lnTo>
                  <a:pt x="4407027" y="520700"/>
                </a:lnTo>
                <a:lnTo>
                  <a:pt x="4443374" y="520700"/>
                </a:lnTo>
                <a:lnTo>
                  <a:pt x="4443374" y="0"/>
                </a:lnTo>
                <a:close/>
              </a:path>
              <a:path w="6096000" h="5105400">
                <a:moveTo>
                  <a:pt x="4994249" y="2755900"/>
                </a:moveTo>
                <a:lnTo>
                  <a:pt x="4957889" y="2755900"/>
                </a:lnTo>
                <a:lnTo>
                  <a:pt x="4957889" y="3276600"/>
                </a:lnTo>
                <a:lnTo>
                  <a:pt x="4994249" y="3276600"/>
                </a:lnTo>
                <a:lnTo>
                  <a:pt x="4994249" y="2755900"/>
                </a:lnTo>
                <a:close/>
              </a:path>
              <a:path w="6096000" h="5105400">
                <a:moveTo>
                  <a:pt x="4994249" y="2209800"/>
                </a:moveTo>
                <a:lnTo>
                  <a:pt x="4957889" y="2209800"/>
                </a:lnTo>
                <a:lnTo>
                  <a:pt x="4957889" y="2717800"/>
                </a:lnTo>
                <a:lnTo>
                  <a:pt x="4994249" y="2717800"/>
                </a:lnTo>
                <a:lnTo>
                  <a:pt x="4994249" y="2209800"/>
                </a:lnTo>
                <a:close/>
              </a:path>
              <a:path w="6096000" h="5105400">
                <a:moveTo>
                  <a:pt x="4994249" y="1651000"/>
                </a:moveTo>
                <a:lnTo>
                  <a:pt x="4957889" y="1651000"/>
                </a:lnTo>
                <a:lnTo>
                  <a:pt x="4957889" y="2171700"/>
                </a:lnTo>
                <a:lnTo>
                  <a:pt x="4994249" y="2171700"/>
                </a:lnTo>
                <a:lnTo>
                  <a:pt x="4994249" y="1651000"/>
                </a:lnTo>
                <a:close/>
              </a:path>
              <a:path w="6096000" h="5105400">
                <a:moveTo>
                  <a:pt x="4994249" y="1104900"/>
                </a:moveTo>
                <a:lnTo>
                  <a:pt x="4957889" y="1104900"/>
                </a:lnTo>
                <a:lnTo>
                  <a:pt x="4957889" y="1625600"/>
                </a:lnTo>
                <a:lnTo>
                  <a:pt x="4994249" y="1625600"/>
                </a:lnTo>
                <a:lnTo>
                  <a:pt x="4994249" y="1104900"/>
                </a:lnTo>
                <a:close/>
              </a:path>
              <a:path w="6096000" h="5105400">
                <a:moveTo>
                  <a:pt x="4994249" y="558800"/>
                </a:moveTo>
                <a:lnTo>
                  <a:pt x="4957889" y="558800"/>
                </a:lnTo>
                <a:lnTo>
                  <a:pt x="4957889" y="1066800"/>
                </a:lnTo>
                <a:lnTo>
                  <a:pt x="4994249" y="1066800"/>
                </a:lnTo>
                <a:lnTo>
                  <a:pt x="4994249" y="558800"/>
                </a:lnTo>
                <a:close/>
              </a:path>
              <a:path w="6096000" h="5105400">
                <a:moveTo>
                  <a:pt x="4994249" y="0"/>
                </a:moveTo>
                <a:lnTo>
                  <a:pt x="4957889" y="0"/>
                </a:lnTo>
                <a:lnTo>
                  <a:pt x="4957889" y="520700"/>
                </a:lnTo>
                <a:lnTo>
                  <a:pt x="4994249" y="520700"/>
                </a:lnTo>
                <a:lnTo>
                  <a:pt x="4994249" y="0"/>
                </a:lnTo>
                <a:close/>
              </a:path>
              <a:path w="6096000" h="5105400">
                <a:moveTo>
                  <a:pt x="5545137" y="2755900"/>
                </a:moveTo>
                <a:lnTo>
                  <a:pt x="5508777" y="2755900"/>
                </a:lnTo>
                <a:lnTo>
                  <a:pt x="5508777" y="3276600"/>
                </a:lnTo>
                <a:lnTo>
                  <a:pt x="5545137" y="3276600"/>
                </a:lnTo>
                <a:lnTo>
                  <a:pt x="5545137" y="2755900"/>
                </a:lnTo>
                <a:close/>
              </a:path>
              <a:path w="6096000" h="5105400">
                <a:moveTo>
                  <a:pt x="5545137" y="2209800"/>
                </a:moveTo>
                <a:lnTo>
                  <a:pt x="5508777" y="2209800"/>
                </a:lnTo>
                <a:lnTo>
                  <a:pt x="5508777" y="2717800"/>
                </a:lnTo>
                <a:lnTo>
                  <a:pt x="5545137" y="2717800"/>
                </a:lnTo>
                <a:lnTo>
                  <a:pt x="5545137" y="2209800"/>
                </a:lnTo>
                <a:close/>
              </a:path>
              <a:path w="6096000" h="5105400">
                <a:moveTo>
                  <a:pt x="5545137" y="1651000"/>
                </a:moveTo>
                <a:lnTo>
                  <a:pt x="5508777" y="1651000"/>
                </a:lnTo>
                <a:lnTo>
                  <a:pt x="5508777" y="2171700"/>
                </a:lnTo>
                <a:lnTo>
                  <a:pt x="5545137" y="2171700"/>
                </a:lnTo>
                <a:lnTo>
                  <a:pt x="5545137" y="1651000"/>
                </a:lnTo>
                <a:close/>
              </a:path>
              <a:path w="6096000" h="5105400">
                <a:moveTo>
                  <a:pt x="5545137" y="1104900"/>
                </a:moveTo>
                <a:lnTo>
                  <a:pt x="5508777" y="1104900"/>
                </a:lnTo>
                <a:lnTo>
                  <a:pt x="5508777" y="1625600"/>
                </a:lnTo>
                <a:lnTo>
                  <a:pt x="5545137" y="1625600"/>
                </a:lnTo>
                <a:lnTo>
                  <a:pt x="5545137" y="1104900"/>
                </a:lnTo>
                <a:close/>
              </a:path>
              <a:path w="6096000" h="5105400">
                <a:moveTo>
                  <a:pt x="5545137" y="558800"/>
                </a:moveTo>
                <a:lnTo>
                  <a:pt x="5508777" y="558800"/>
                </a:lnTo>
                <a:lnTo>
                  <a:pt x="5508777" y="1066800"/>
                </a:lnTo>
                <a:lnTo>
                  <a:pt x="5545137" y="1066800"/>
                </a:lnTo>
                <a:lnTo>
                  <a:pt x="5545137" y="558800"/>
                </a:lnTo>
                <a:close/>
              </a:path>
              <a:path w="6096000" h="5105400">
                <a:moveTo>
                  <a:pt x="5545137" y="0"/>
                </a:moveTo>
                <a:lnTo>
                  <a:pt x="5508777" y="0"/>
                </a:lnTo>
                <a:lnTo>
                  <a:pt x="5508777" y="520700"/>
                </a:lnTo>
                <a:lnTo>
                  <a:pt x="5545137" y="520700"/>
                </a:lnTo>
                <a:lnTo>
                  <a:pt x="5545137" y="0"/>
                </a:lnTo>
                <a:close/>
              </a:path>
              <a:path w="6096000" h="5105400">
                <a:moveTo>
                  <a:pt x="6096000" y="3822700"/>
                </a:moveTo>
                <a:lnTo>
                  <a:pt x="0" y="3822700"/>
                </a:lnTo>
                <a:lnTo>
                  <a:pt x="0" y="3860800"/>
                </a:lnTo>
                <a:lnTo>
                  <a:pt x="0" y="4381500"/>
                </a:lnTo>
                <a:lnTo>
                  <a:pt x="0" y="4406900"/>
                </a:lnTo>
                <a:lnTo>
                  <a:pt x="0" y="4927600"/>
                </a:lnTo>
                <a:lnTo>
                  <a:pt x="0" y="4965700"/>
                </a:lnTo>
                <a:lnTo>
                  <a:pt x="0" y="5105400"/>
                </a:lnTo>
                <a:lnTo>
                  <a:pt x="36360" y="5105400"/>
                </a:lnTo>
                <a:lnTo>
                  <a:pt x="36360" y="4965700"/>
                </a:lnTo>
                <a:lnTo>
                  <a:pt x="6096000" y="4965700"/>
                </a:lnTo>
                <a:lnTo>
                  <a:pt x="6096000" y="4927600"/>
                </a:lnTo>
                <a:lnTo>
                  <a:pt x="36360" y="4927600"/>
                </a:lnTo>
                <a:lnTo>
                  <a:pt x="36360" y="4406900"/>
                </a:lnTo>
                <a:lnTo>
                  <a:pt x="6096000" y="4406900"/>
                </a:lnTo>
                <a:lnTo>
                  <a:pt x="6096000" y="4381500"/>
                </a:lnTo>
                <a:lnTo>
                  <a:pt x="36360" y="4381500"/>
                </a:lnTo>
                <a:lnTo>
                  <a:pt x="36360" y="3860800"/>
                </a:lnTo>
                <a:lnTo>
                  <a:pt x="6096000" y="3860800"/>
                </a:lnTo>
                <a:lnTo>
                  <a:pt x="6096000" y="3822700"/>
                </a:lnTo>
                <a:close/>
              </a:path>
              <a:path w="6096000" h="5105400">
                <a:moveTo>
                  <a:pt x="6096000" y="2209800"/>
                </a:moveTo>
                <a:lnTo>
                  <a:pt x="6059640" y="2209800"/>
                </a:lnTo>
                <a:lnTo>
                  <a:pt x="6059640" y="2717800"/>
                </a:lnTo>
                <a:lnTo>
                  <a:pt x="6096000" y="2717800"/>
                </a:lnTo>
                <a:lnTo>
                  <a:pt x="6096000" y="2209800"/>
                </a:lnTo>
                <a:close/>
              </a:path>
              <a:path w="6096000" h="5105400">
                <a:moveTo>
                  <a:pt x="6096000" y="1651000"/>
                </a:moveTo>
                <a:lnTo>
                  <a:pt x="6059640" y="1651000"/>
                </a:lnTo>
                <a:lnTo>
                  <a:pt x="6059640" y="2171700"/>
                </a:lnTo>
                <a:lnTo>
                  <a:pt x="6096000" y="2171700"/>
                </a:lnTo>
                <a:lnTo>
                  <a:pt x="6096000" y="1651000"/>
                </a:lnTo>
                <a:close/>
              </a:path>
              <a:path w="6096000" h="5105400">
                <a:moveTo>
                  <a:pt x="6096000" y="1104900"/>
                </a:moveTo>
                <a:lnTo>
                  <a:pt x="6059640" y="1104900"/>
                </a:lnTo>
                <a:lnTo>
                  <a:pt x="6059640" y="1625600"/>
                </a:lnTo>
                <a:lnTo>
                  <a:pt x="6096000" y="1625600"/>
                </a:lnTo>
                <a:lnTo>
                  <a:pt x="6096000" y="1104900"/>
                </a:lnTo>
                <a:close/>
              </a:path>
              <a:path w="6096000" h="5105400">
                <a:moveTo>
                  <a:pt x="6096000" y="558800"/>
                </a:moveTo>
                <a:lnTo>
                  <a:pt x="6059640" y="558800"/>
                </a:lnTo>
                <a:lnTo>
                  <a:pt x="6059640" y="1066800"/>
                </a:lnTo>
                <a:lnTo>
                  <a:pt x="6096000" y="1066800"/>
                </a:lnTo>
                <a:lnTo>
                  <a:pt x="6096000" y="558800"/>
                </a:lnTo>
                <a:close/>
              </a:path>
              <a:path w="6096000" h="5105400">
                <a:moveTo>
                  <a:pt x="6096000" y="0"/>
                </a:moveTo>
                <a:lnTo>
                  <a:pt x="6059640" y="0"/>
                </a:lnTo>
                <a:lnTo>
                  <a:pt x="6059640" y="520700"/>
                </a:lnTo>
                <a:lnTo>
                  <a:pt x="6096000" y="520700"/>
                </a:lnTo>
                <a:lnTo>
                  <a:pt x="6096000" y="0"/>
                </a:lnTo>
                <a:close/>
              </a:path>
            </a:pathLst>
          </a:custGeom>
          <a:solidFill>
            <a:srgbClr val="04092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742875" y="7924812"/>
            <a:ext cx="5545455" cy="2349500"/>
          </a:xfrm>
          <a:custGeom>
            <a:avLst/>
            <a:gdLst/>
            <a:ahLst/>
            <a:cxnLst/>
            <a:rect l="l" t="t" r="r" b="b"/>
            <a:pathLst>
              <a:path w="5545455" h="2349500">
                <a:moveTo>
                  <a:pt x="36360" y="2209800"/>
                </a:moveTo>
                <a:lnTo>
                  <a:pt x="0" y="2209800"/>
                </a:lnTo>
                <a:lnTo>
                  <a:pt x="0" y="2349500"/>
                </a:lnTo>
                <a:lnTo>
                  <a:pt x="36360" y="2349500"/>
                </a:lnTo>
                <a:lnTo>
                  <a:pt x="36360" y="2209800"/>
                </a:lnTo>
                <a:close/>
              </a:path>
              <a:path w="5545455" h="2349500">
                <a:moveTo>
                  <a:pt x="36360" y="1651000"/>
                </a:moveTo>
                <a:lnTo>
                  <a:pt x="0" y="1651000"/>
                </a:lnTo>
                <a:lnTo>
                  <a:pt x="0" y="2171700"/>
                </a:lnTo>
                <a:lnTo>
                  <a:pt x="36360" y="2171700"/>
                </a:lnTo>
                <a:lnTo>
                  <a:pt x="36360" y="1651000"/>
                </a:lnTo>
                <a:close/>
              </a:path>
              <a:path w="5545455" h="2349500">
                <a:moveTo>
                  <a:pt x="36360" y="1104900"/>
                </a:moveTo>
                <a:lnTo>
                  <a:pt x="0" y="1104900"/>
                </a:lnTo>
                <a:lnTo>
                  <a:pt x="0" y="1625600"/>
                </a:lnTo>
                <a:lnTo>
                  <a:pt x="36360" y="1625600"/>
                </a:lnTo>
                <a:lnTo>
                  <a:pt x="36360" y="1104900"/>
                </a:lnTo>
                <a:close/>
              </a:path>
              <a:path w="5545455" h="2349500">
                <a:moveTo>
                  <a:pt x="36360" y="558800"/>
                </a:moveTo>
                <a:lnTo>
                  <a:pt x="0" y="558800"/>
                </a:lnTo>
                <a:lnTo>
                  <a:pt x="0" y="1066800"/>
                </a:lnTo>
                <a:lnTo>
                  <a:pt x="36360" y="1066800"/>
                </a:lnTo>
                <a:lnTo>
                  <a:pt x="36360" y="558800"/>
                </a:lnTo>
                <a:close/>
              </a:path>
              <a:path w="5545455" h="2349500">
                <a:moveTo>
                  <a:pt x="587222" y="2209800"/>
                </a:moveTo>
                <a:lnTo>
                  <a:pt x="550875" y="2209800"/>
                </a:lnTo>
                <a:lnTo>
                  <a:pt x="550875" y="2349500"/>
                </a:lnTo>
                <a:lnTo>
                  <a:pt x="587222" y="2349500"/>
                </a:lnTo>
                <a:lnTo>
                  <a:pt x="587222" y="2209800"/>
                </a:lnTo>
                <a:close/>
              </a:path>
              <a:path w="5545455" h="2349500">
                <a:moveTo>
                  <a:pt x="587222" y="1651000"/>
                </a:moveTo>
                <a:lnTo>
                  <a:pt x="550875" y="1651000"/>
                </a:lnTo>
                <a:lnTo>
                  <a:pt x="550875" y="2171700"/>
                </a:lnTo>
                <a:lnTo>
                  <a:pt x="587222" y="2171700"/>
                </a:lnTo>
                <a:lnTo>
                  <a:pt x="587222" y="1651000"/>
                </a:lnTo>
                <a:close/>
              </a:path>
              <a:path w="5545455" h="2349500">
                <a:moveTo>
                  <a:pt x="587222" y="1104900"/>
                </a:moveTo>
                <a:lnTo>
                  <a:pt x="550875" y="1104900"/>
                </a:lnTo>
                <a:lnTo>
                  <a:pt x="550875" y="1625600"/>
                </a:lnTo>
                <a:lnTo>
                  <a:pt x="587222" y="1625600"/>
                </a:lnTo>
                <a:lnTo>
                  <a:pt x="587222" y="1104900"/>
                </a:lnTo>
                <a:close/>
              </a:path>
              <a:path w="5545455" h="2349500">
                <a:moveTo>
                  <a:pt x="587222" y="558800"/>
                </a:moveTo>
                <a:lnTo>
                  <a:pt x="550875" y="558800"/>
                </a:lnTo>
                <a:lnTo>
                  <a:pt x="550875" y="1066800"/>
                </a:lnTo>
                <a:lnTo>
                  <a:pt x="587222" y="1066800"/>
                </a:lnTo>
                <a:lnTo>
                  <a:pt x="587222" y="558800"/>
                </a:lnTo>
                <a:close/>
              </a:path>
              <a:path w="5545455" h="2349500">
                <a:moveTo>
                  <a:pt x="1138097" y="1651000"/>
                </a:moveTo>
                <a:lnTo>
                  <a:pt x="1101750" y="1651000"/>
                </a:lnTo>
                <a:lnTo>
                  <a:pt x="1101750" y="2171700"/>
                </a:lnTo>
                <a:lnTo>
                  <a:pt x="1138097" y="2171700"/>
                </a:lnTo>
                <a:lnTo>
                  <a:pt x="1138097" y="1651000"/>
                </a:lnTo>
                <a:close/>
              </a:path>
              <a:path w="5545455" h="2349500">
                <a:moveTo>
                  <a:pt x="1138110" y="2209800"/>
                </a:moveTo>
                <a:lnTo>
                  <a:pt x="1101750" y="2209800"/>
                </a:lnTo>
                <a:lnTo>
                  <a:pt x="1101750" y="2349500"/>
                </a:lnTo>
                <a:lnTo>
                  <a:pt x="1138110" y="2349500"/>
                </a:lnTo>
                <a:lnTo>
                  <a:pt x="1138110" y="2209800"/>
                </a:lnTo>
                <a:close/>
              </a:path>
              <a:path w="5545455" h="2349500">
                <a:moveTo>
                  <a:pt x="1138110" y="1104900"/>
                </a:moveTo>
                <a:lnTo>
                  <a:pt x="1101750" y="1104900"/>
                </a:lnTo>
                <a:lnTo>
                  <a:pt x="1101750" y="1625600"/>
                </a:lnTo>
                <a:lnTo>
                  <a:pt x="1138110" y="1625600"/>
                </a:lnTo>
                <a:lnTo>
                  <a:pt x="1138110" y="1104900"/>
                </a:lnTo>
                <a:close/>
              </a:path>
              <a:path w="5545455" h="2349500">
                <a:moveTo>
                  <a:pt x="1138110" y="558800"/>
                </a:moveTo>
                <a:lnTo>
                  <a:pt x="1101750" y="558800"/>
                </a:lnTo>
                <a:lnTo>
                  <a:pt x="1101750" y="1066800"/>
                </a:lnTo>
                <a:lnTo>
                  <a:pt x="1138110" y="1066800"/>
                </a:lnTo>
                <a:lnTo>
                  <a:pt x="1138110" y="558800"/>
                </a:lnTo>
                <a:close/>
              </a:path>
              <a:path w="5545455" h="2349500">
                <a:moveTo>
                  <a:pt x="1688973" y="2209800"/>
                </a:moveTo>
                <a:lnTo>
                  <a:pt x="1652638" y="2209800"/>
                </a:lnTo>
                <a:lnTo>
                  <a:pt x="1652638" y="2349500"/>
                </a:lnTo>
                <a:lnTo>
                  <a:pt x="1688973" y="2349500"/>
                </a:lnTo>
                <a:lnTo>
                  <a:pt x="1688973" y="2209800"/>
                </a:lnTo>
                <a:close/>
              </a:path>
              <a:path w="5545455" h="2349500">
                <a:moveTo>
                  <a:pt x="1688973" y="1651000"/>
                </a:moveTo>
                <a:lnTo>
                  <a:pt x="1652625" y="1651000"/>
                </a:lnTo>
                <a:lnTo>
                  <a:pt x="1652625" y="2171700"/>
                </a:lnTo>
                <a:lnTo>
                  <a:pt x="1688973" y="2171700"/>
                </a:lnTo>
                <a:lnTo>
                  <a:pt x="1688973" y="1651000"/>
                </a:lnTo>
                <a:close/>
              </a:path>
              <a:path w="5545455" h="2349500">
                <a:moveTo>
                  <a:pt x="1688973" y="1104900"/>
                </a:moveTo>
                <a:lnTo>
                  <a:pt x="1652638" y="1104900"/>
                </a:lnTo>
                <a:lnTo>
                  <a:pt x="1652638" y="1625600"/>
                </a:lnTo>
                <a:lnTo>
                  <a:pt x="1688973" y="1625600"/>
                </a:lnTo>
                <a:lnTo>
                  <a:pt x="1688973" y="1104900"/>
                </a:lnTo>
                <a:close/>
              </a:path>
              <a:path w="5545455" h="2349500">
                <a:moveTo>
                  <a:pt x="1688973" y="558800"/>
                </a:moveTo>
                <a:lnTo>
                  <a:pt x="1652638" y="558800"/>
                </a:lnTo>
                <a:lnTo>
                  <a:pt x="1652638" y="1066800"/>
                </a:lnTo>
                <a:lnTo>
                  <a:pt x="1688973" y="1066800"/>
                </a:lnTo>
                <a:lnTo>
                  <a:pt x="1688973" y="558800"/>
                </a:lnTo>
                <a:close/>
              </a:path>
              <a:path w="5545455" h="2349500">
                <a:moveTo>
                  <a:pt x="2239861" y="2209800"/>
                </a:moveTo>
                <a:lnTo>
                  <a:pt x="2203500" y="2209800"/>
                </a:lnTo>
                <a:lnTo>
                  <a:pt x="2203500" y="2349500"/>
                </a:lnTo>
                <a:lnTo>
                  <a:pt x="2239861" y="2349500"/>
                </a:lnTo>
                <a:lnTo>
                  <a:pt x="2239861" y="2209800"/>
                </a:lnTo>
                <a:close/>
              </a:path>
              <a:path w="5545455" h="2349500">
                <a:moveTo>
                  <a:pt x="2239861" y="1651000"/>
                </a:moveTo>
                <a:lnTo>
                  <a:pt x="2203500" y="1651000"/>
                </a:lnTo>
                <a:lnTo>
                  <a:pt x="2203500" y="2171700"/>
                </a:lnTo>
                <a:lnTo>
                  <a:pt x="2239861" y="2171700"/>
                </a:lnTo>
                <a:lnTo>
                  <a:pt x="2239861" y="1651000"/>
                </a:lnTo>
                <a:close/>
              </a:path>
              <a:path w="5545455" h="2349500">
                <a:moveTo>
                  <a:pt x="2239861" y="1104900"/>
                </a:moveTo>
                <a:lnTo>
                  <a:pt x="2203500" y="1104900"/>
                </a:lnTo>
                <a:lnTo>
                  <a:pt x="2203500" y="1625600"/>
                </a:lnTo>
                <a:lnTo>
                  <a:pt x="2239861" y="1625600"/>
                </a:lnTo>
                <a:lnTo>
                  <a:pt x="2239861" y="1104900"/>
                </a:lnTo>
                <a:close/>
              </a:path>
              <a:path w="5545455" h="2349500">
                <a:moveTo>
                  <a:pt x="2239861" y="558800"/>
                </a:moveTo>
                <a:lnTo>
                  <a:pt x="2203500" y="558800"/>
                </a:lnTo>
                <a:lnTo>
                  <a:pt x="2203500" y="1066800"/>
                </a:lnTo>
                <a:lnTo>
                  <a:pt x="2239861" y="1066800"/>
                </a:lnTo>
                <a:lnTo>
                  <a:pt x="2239861" y="558800"/>
                </a:lnTo>
                <a:close/>
              </a:path>
              <a:path w="5545455" h="2349500">
                <a:moveTo>
                  <a:pt x="2790736" y="2209800"/>
                </a:moveTo>
                <a:lnTo>
                  <a:pt x="2754388" y="2209800"/>
                </a:lnTo>
                <a:lnTo>
                  <a:pt x="2754388" y="2349500"/>
                </a:lnTo>
                <a:lnTo>
                  <a:pt x="2790736" y="2349500"/>
                </a:lnTo>
                <a:lnTo>
                  <a:pt x="2790736" y="2209800"/>
                </a:lnTo>
                <a:close/>
              </a:path>
              <a:path w="5545455" h="2349500">
                <a:moveTo>
                  <a:pt x="2790736" y="1651000"/>
                </a:moveTo>
                <a:lnTo>
                  <a:pt x="2754388" y="1651000"/>
                </a:lnTo>
                <a:lnTo>
                  <a:pt x="2754388" y="2171700"/>
                </a:lnTo>
                <a:lnTo>
                  <a:pt x="2790736" y="2171700"/>
                </a:lnTo>
                <a:lnTo>
                  <a:pt x="2790736" y="1651000"/>
                </a:lnTo>
                <a:close/>
              </a:path>
              <a:path w="5545455" h="2349500">
                <a:moveTo>
                  <a:pt x="2790736" y="1104900"/>
                </a:moveTo>
                <a:lnTo>
                  <a:pt x="2754388" y="1104900"/>
                </a:lnTo>
                <a:lnTo>
                  <a:pt x="2754388" y="1625600"/>
                </a:lnTo>
                <a:lnTo>
                  <a:pt x="2790736" y="1625600"/>
                </a:lnTo>
                <a:lnTo>
                  <a:pt x="2790736" y="1104900"/>
                </a:lnTo>
                <a:close/>
              </a:path>
              <a:path w="5545455" h="2349500">
                <a:moveTo>
                  <a:pt x="2790736" y="558800"/>
                </a:moveTo>
                <a:lnTo>
                  <a:pt x="2754388" y="558800"/>
                </a:lnTo>
                <a:lnTo>
                  <a:pt x="2754388" y="1066800"/>
                </a:lnTo>
                <a:lnTo>
                  <a:pt x="2790736" y="1066800"/>
                </a:lnTo>
                <a:lnTo>
                  <a:pt x="2790736" y="558800"/>
                </a:lnTo>
                <a:close/>
              </a:path>
              <a:path w="5545455" h="2349500">
                <a:moveTo>
                  <a:pt x="3341611" y="2209800"/>
                </a:moveTo>
                <a:lnTo>
                  <a:pt x="3305251" y="2209800"/>
                </a:lnTo>
                <a:lnTo>
                  <a:pt x="3305251" y="2349500"/>
                </a:lnTo>
                <a:lnTo>
                  <a:pt x="3341611" y="2349500"/>
                </a:lnTo>
                <a:lnTo>
                  <a:pt x="3341611" y="2209800"/>
                </a:lnTo>
                <a:close/>
              </a:path>
              <a:path w="5545455" h="2349500">
                <a:moveTo>
                  <a:pt x="3341611" y="1651000"/>
                </a:moveTo>
                <a:lnTo>
                  <a:pt x="3305251" y="1651000"/>
                </a:lnTo>
                <a:lnTo>
                  <a:pt x="3305251" y="2171700"/>
                </a:lnTo>
                <a:lnTo>
                  <a:pt x="3341611" y="2171700"/>
                </a:lnTo>
                <a:lnTo>
                  <a:pt x="3341611" y="1651000"/>
                </a:lnTo>
                <a:close/>
              </a:path>
              <a:path w="5545455" h="2349500">
                <a:moveTo>
                  <a:pt x="3341611" y="1104900"/>
                </a:moveTo>
                <a:lnTo>
                  <a:pt x="3305251" y="1104900"/>
                </a:lnTo>
                <a:lnTo>
                  <a:pt x="3305251" y="1625600"/>
                </a:lnTo>
                <a:lnTo>
                  <a:pt x="3341611" y="1625600"/>
                </a:lnTo>
                <a:lnTo>
                  <a:pt x="3341611" y="1104900"/>
                </a:lnTo>
                <a:close/>
              </a:path>
              <a:path w="5545455" h="2349500">
                <a:moveTo>
                  <a:pt x="3341611" y="558800"/>
                </a:moveTo>
                <a:lnTo>
                  <a:pt x="3305251" y="558800"/>
                </a:lnTo>
                <a:lnTo>
                  <a:pt x="3305251" y="1066800"/>
                </a:lnTo>
                <a:lnTo>
                  <a:pt x="3341611" y="1066800"/>
                </a:lnTo>
                <a:lnTo>
                  <a:pt x="3341611" y="558800"/>
                </a:lnTo>
                <a:close/>
              </a:path>
              <a:path w="5545455" h="2349500">
                <a:moveTo>
                  <a:pt x="3892486" y="2209800"/>
                </a:moveTo>
                <a:lnTo>
                  <a:pt x="3856139" y="2209800"/>
                </a:lnTo>
                <a:lnTo>
                  <a:pt x="3856139" y="2349500"/>
                </a:lnTo>
                <a:lnTo>
                  <a:pt x="3892486" y="2349500"/>
                </a:lnTo>
                <a:lnTo>
                  <a:pt x="3892486" y="2209800"/>
                </a:lnTo>
                <a:close/>
              </a:path>
              <a:path w="5545455" h="2349500">
                <a:moveTo>
                  <a:pt x="3892486" y="1651000"/>
                </a:moveTo>
                <a:lnTo>
                  <a:pt x="3856139" y="1651000"/>
                </a:lnTo>
                <a:lnTo>
                  <a:pt x="3856139" y="2171700"/>
                </a:lnTo>
                <a:lnTo>
                  <a:pt x="3892486" y="2171700"/>
                </a:lnTo>
                <a:lnTo>
                  <a:pt x="3892486" y="1651000"/>
                </a:lnTo>
                <a:close/>
              </a:path>
              <a:path w="5545455" h="2349500">
                <a:moveTo>
                  <a:pt x="3892486" y="1104900"/>
                </a:moveTo>
                <a:lnTo>
                  <a:pt x="3856139" y="1104900"/>
                </a:lnTo>
                <a:lnTo>
                  <a:pt x="3856139" y="1625600"/>
                </a:lnTo>
                <a:lnTo>
                  <a:pt x="3892486" y="1625600"/>
                </a:lnTo>
                <a:lnTo>
                  <a:pt x="3892486" y="1104900"/>
                </a:lnTo>
                <a:close/>
              </a:path>
              <a:path w="5545455" h="2349500">
                <a:moveTo>
                  <a:pt x="3892486" y="558800"/>
                </a:moveTo>
                <a:lnTo>
                  <a:pt x="3856139" y="558800"/>
                </a:lnTo>
                <a:lnTo>
                  <a:pt x="3856139" y="1066800"/>
                </a:lnTo>
                <a:lnTo>
                  <a:pt x="3892486" y="1066800"/>
                </a:lnTo>
                <a:lnTo>
                  <a:pt x="3892486" y="558800"/>
                </a:lnTo>
                <a:close/>
              </a:path>
              <a:path w="5545455" h="2349500">
                <a:moveTo>
                  <a:pt x="4443361" y="2209800"/>
                </a:moveTo>
                <a:lnTo>
                  <a:pt x="4407001" y="2209800"/>
                </a:lnTo>
                <a:lnTo>
                  <a:pt x="4407001" y="2349500"/>
                </a:lnTo>
                <a:lnTo>
                  <a:pt x="4443361" y="2349500"/>
                </a:lnTo>
                <a:lnTo>
                  <a:pt x="4443361" y="2209800"/>
                </a:lnTo>
                <a:close/>
              </a:path>
              <a:path w="5545455" h="2349500">
                <a:moveTo>
                  <a:pt x="4443361" y="1651000"/>
                </a:moveTo>
                <a:lnTo>
                  <a:pt x="4407001" y="1651000"/>
                </a:lnTo>
                <a:lnTo>
                  <a:pt x="4407001" y="2171700"/>
                </a:lnTo>
                <a:lnTo>
                  <a:pt x="4443361" y="2171700"/>
                </a:lnTo>
                <a:lnTo>
                  <a:pt x="4443361" y="1651000"/>
                </a:lnTo>
                <a:close/>
              </a:path>
              <a:path w="5545455" h="2349500">
                <a:moveTo>
                  <a:pt x="4443361" y="1104900"/>
                </a:moveTo>
                <a:lnTo>
                  <a:pt x="4407001" y="1104900"/>
                </a:lnTo>
                <a:lnTo>
                  <a:pt x="4407001" y="1625600"/>
                </a:lnTo>
                <a:lnTo>
                  <a:pt x="4443361" y="1625600"/>
                </a:lnTo>
                <a:lnTo>
                  <a:pt x="4443361" y="1104900"/>
                </a:lnTo>
                <a:close/>
              </a:path>
              <a:path w="5545455" h="2349500">
                <a:moveTo>
                  <a:pt x="4443361" y="558800"/>
                </a:moveTo>
                <a:lnTo>
                  <a:pt x="4407001" y="558800"/>
                </a:lnTo>
                <a:lnTo>
                  <a:pt x="4407001" y="1066800"/>
                </a:lnTo>
                <a:lnTo>
                  <a:pt x="4443361" y="1066800"/>
                </a:lnTo>
                <a:lnTo>
                  <a:pt x="4443361" y="558800"/>
                </a:lnTo>
                <a:close/>
              </a:path>
              <a:path w="5545455" h="2349500">
                <a:moveTo>
                  <a:pt x="4994249" y="2209800"/>
                </a:moveTo>
                <a:lnTo>
                  <a:pt x="4957889" y="2209800"/>
                </a:lnTo>
                <a:lnTo>
                  <a:pt x="4957889" y="2349500"/>
                </a:lnTo>
                <a:lnTo>
                  <a:pt x="4994249" y="2349500"/>
                </a:lnTo>
                <a:lnTo>
                  <a:pt x="4994249" y="2209800"/>
                </a:lnTo>
                <a:close/>
              </a:path>
              <a:path w="5545455" h="2349500">
                <a:moveTo>
                  <a:pt x="4994249" y="1651000"/>
                </a:moveTo>
                <a:lnTo>
                  <a:pt x="4957889" y="1651000"/>
                </a:lnTo>
                <a:lnTo>
                  <a:pt x="4957889" y="2171700"/>
                </a:lnTo>
                <a:lnTo>
                  <a:pt x="4994249" y="2171700"/>
                </a:lnTo>
                <a:lnTo>
                  <a:pt x="4994249" y="1651000"/>
                </a:lnTo>
                <a:close/>
              </a:path>
              <a:path w="5545455" h="2349500">
                <a:moveTo>
                  <a:pt x="4994249" y="1104900"/>
                </a:moveTo>
                <a:lnTo>
                  <a:pt x="4957889" y="1104900"/>
                </a:lnTo>
                <a:lnTo>
                  <a:pt x="4957889" y="1625600"/>
                </a:lnTo>
                <a:lnTo>
                  <a:pt x="4994249" y="1625600"/>
                </a:lnTo>
                <a:lnTo>
                  <a:pt x="4994249" y="1104900"/>
                </a:lnTo>
                <a:close/>
              </a:path>
              <a:path w="5545455" h="2349500">
                <a:moveTo>
                  <a:pt x="4994249" y="558800"/>
                </a:moveTo>
                <a:lnTo>
                  <a:pt x="4957889" y="558800"/>
                </a:lnTo>
                <a:lnTo>
                  <a:pt x="4957889" y="1066800"/>
                </a:lnTo>
                <a:lnTo>
                  <a:pt x="4994249" y="1066800"/>
                </a:lnTo>
                <a:lnTo>
                  <a:pt x="4994249" y="558800"/>
                </a:lnTo>
                <a:close/>
              </a:path>
              <a:path w="5545455" h="2349500">
                <a:moveTo>
                  <a:pt x="4994249" y="0"/>
                </a:moveTo>
                <a:lnTo>
                  <a:pt x="4957889" y="0"/>
                </a:lnTo>
                <a:lnTo>
                  <a:pt x="4957889" y="520700"/>
                </a:lnTo>
                <a:lnTo>
                  <a:pt x="4994249" y="520700"/>
                </a:lnTo>
                <a:lnTo>
                  <a:pt x="4994249" y="0"/>
                </a:lnTo>
                <a:close/>
              </a:path>
              <a:path w="5545455" h="2349500">
                <a:moveTo>
                  <a:pt x="5545112" y="2209800"/>
                </a:moveTo>
                <a:lnTo>
                  <a:pt x="5508752" y="2209800"/>
                </a:lnTo>
                <a:lnTo>
                  <a:pt x="5508752" y="2349500"/>
                </a:lnTo>
                <a:lnTo>
                  <a:pt x="5545112" y="2349500"/>
                </a:lnTo>
                <a:lnTo>
                  <a:pt x="5545112" y="2209800"/>
                </a:lnTo>
                <a:close/>
              </a:path>
              <a:path w="5545455" h="2349500">
                <a:moveTo>
                  <a:pt x="5545112" y="1651000"/>
                </a:moveTo>
                <a:lnTo>
                  <a:pt x="5508752" y="1651000"/>
                </a:lnTo>
                <a:lnTo>
                  <a:pt x="5508752" y="2171700"/>
                </a:lnTo>
                <a:lnTo>
                  <a:pt x="5545112" y="2171700"/>
                </a:lnTo>
                <a:lnTo>
                  <a:pt x="5545112" y="1651000"/>
                </a:lnTo>
                <a:close/>
              </a:path>
              <a:path w="5545455" h="2349500">
                <a:moveTo>
                  <a:pt x="5545112" y="1104900"/>
                </a:moveTo>
                <a:lnTo>
                  <a:pt x="5508752" y="1104900"/>
                </a:lnTo>
                <a:lnTo>
                  <a:pt x="5508752" y="1625600"/>
                </a:lnTo>
                <a:lnTo>
                  <a:pt x="5545112" y="1625600"/>
                </a:lnTo>
                <a:lnTo>
                  <a:pt x="5545112" y="1104900"/>
                </a:lnTo>
                <a:close/>
              </a:path>
              <a:path w="5545455" h="2349500">
                <a:moveTo>
                  <a:pt x="5545112" y="558800"/>
                </a:moveTo>
                <a:lnTo>
                  <a:pt x="5508752" y="558800"/>
                </a:lnTo>
                <a:lnTo>
                  <a:pt x="5508752" y="1066800"/>
                </a:lnTo>
                <a:lnTo>
                  <a:pt x="5545112" y="1066800"/>
                </a:lnTo>
                <a:lnTo>
                  <a:pt x="5545112" y="558800"/>
                </a:lnTo>
                <a:close/>
              </a:path>
              <a:path w="5545455" h="2349500">
                <a:moveTo>
                  <a:pt x="5545112" y="0"/>
                </a:moveTo>
                <a:lnTo>
                  <a:pt x="5508752" y="0"/>
                </a:lnTo>
                <a:lnTo>
                  <a:pt x="5508752" y="520700"/>
                </a:lnTo>
                <a:lnTo>
                  <a:pt x="5545112" y="520700"/>
                </a:lnTo>
                <a:lnTo>
                  <a:pt x="5545112" y="0"/>
                </a:lnTo>
                <a:close/>
              </a:path>
            </a:pathLst>
          </a:custGeom>
          <a:solidFill>
            <a:srgbClr val="04092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28700" y="1581024"/>
            <a:ext cx="15141575" cy="7677784"/>
          </a:xfrm>
          <a:custGeom>
            <a:avLst/>
            <a:gdLst/>
            <a:ahLst/>
            <a:cxnLst/>
            <a:rect l="l" t="t" r="r" b="b"/>
            <a:pathLst>
              <a:path w="15141575" h="7677784">
                <a:moveTo>
                  <a:pt x="14950805" y="7677271"/>
                </a:moveTo>
                <a:lnTo>
                  <a:pt x="190469" y="7677271"/>
                </a:lnTo>
                <a:lnTo>
                  <a:pt x="153161" y="7673582"/>
                </a:lnTo>
                <a:lnTo>
                  <a:pt x="84810" y="7645269"/>
                </a:lnTo>
                <a:lnTo>
                  <a:pt x="32006" y="7592456"/>
                </a:lnTo>
                <a:lnTo>
                  <a:pt x="3694" y="7524116"/>
                </a:lnTo>
                <a:lnTo>
                  <a:pt x="0" y="7486775"/>
                </a:lnTo>
                <a:lnTo>
                  <a:pt x="0" y="190499"/>
                </a:lnTo>
                <a:lnTo>
                  <a:pt x="14501" y="117599"/>
                </a:lnTo>
                <a:lnTo>
                  <a:pt x="55796" y="55796"/>
                </a:lnTo>
                <a:lnTo>
                  <a:pt x="117599" y="14501"/>
                </a:lnTo>
                <a:lnTo>
                  <a:pt x="190499" y="0"/>
                </a:lnTo>
                <a:lnTo>
                  <a:pt x="14950775" y="0"/>
                </a:lnTo>
                <a:lnTo>
                  <a:pt x="14988121" y="3694"/>
                </a:lnTo>
                <a:lnTo>
                  <a:pt x="15056482" y="32006"/>
                </a:lnTo>
                <a:lnTo>
                  <a:pt x="15109282" y="84810"/>
                </a:lnTo>
                <a:lnTo>
                  <a:pt x="15137583" y="153161"/>
                </a:lnTo>
                <a:lnTo>
                  <a:pt x="15141274" y="190499"/>
                </a:lnTo>
                <a:lnTo>
                  <a:pt x="15141274" y="7486775"/>
                </a:lnTo>
                <a:lnTo>
                  <a:pt x="15126781" y="7559675"/>
                </a:lnTo>
                <a:lnTo>
                  <a:pt x="15085496" y="7621465"/>
                </a:lnTo>
                <a:lnTo>
                  <a:pt x="15023690" y="7662777"/>
                </a:lnTo>
                <a:lnTo>
                  <a:pt x="14950805" y="7677271"/>
                </a:lnTo>
                <a:close/>
              </a:path>
            </a:pathLst>
          </a:custGeom>
          <a:solidFill>
            <a:srgbClr val="0409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28767" y="1581024"/>
            <a:ext cx="15141575" cy="7677150"/>
          </a:xfrm>
          <a:custGeom>
            <a:avLst/>
            <a:gdLst/>
            <a:ahLst/>
            <a:cxnLst/>
            <a:rect l="l" t="t" r="r" b="b"/>
            <a:pathLst>
              <a:path w="15141575" h="7677150">
                <a:moveTo>
                  <a:pt x="190497" y="0"/>
                </a:moveTo>
                <a:lnTo>
                  <a:pt x="14950535" y="0"/>
                </a:lnTo>
                <a:lnTo>
                  <a:pt x="14974964" y="2415"/>
                </a:lnTo>
              </a:path>
              <a:path w="15141575" h="7677150">
                <a:moveTo>
                  <a:pt x="15033152" y="19684"/>
                </a:moveTo>
                <a:lnTo>
                  <a:pt x="15085219" y="55795"/>
                </a:lnTo>
                <a:lnTo>
                  <a:pt x="15126521" y="117596"/>
                </a:lnTo>
                <a:lnTo>
                  <a:pt x="15141035" y="190497"/>
                </a:lnTo>
                <a:lnTo>
                  <a:pt x="15141035" y="7486650"/>
                </a:lnTo>
                <a:lnTo>
                  <a:pt x="15126521" y="7559555"/>
                </a:lnTo>
                <a:lnTo>
                  <a:pt x="15085219" y="7621352"/>
                </a:lnTo>
                <a:lnTo>
                  <a:pt x="15023449" y="7662649"/>
                </a:lnTo>
                <a:lnTo>
                  <a:pt x="14987894" y="7673456"/>
                </a:lnTo>
                <a:lnTo>
                  <a:pt x="14950537" y="7677150"/>
                </a:lnTo>
              </a:path>
              <a:path w="15141575" h="7677150">
                <a:moveTo>
                  <a:pt x="190495" y="7677150"/>
                </a:moveTo>
                <a:lnTo>
                  <a:pt x="153159" y="7673456"/>
                </a:lnTo>
                <a:lnTo>
                  <a:pt x="117596" y="7662649"/>
                </a:lnTo>
                <a:lnTo>
                  <a:pt x="84809" y="7645143"/>
                </a:lnTo>
                <a:lnTo>
                  <a:pt x="73434" y="7635816"/>
                </a:lnTo>
              </a:path>
              <a:path w="15141575" h="7677150">
                <a:moveTo>
                  <a:pt x="14500" y="7559555"/>
                </a:moveTo>
                <a:lnTo>
                  <a:pt x="3694" y="7523991"/>
                </a:lnTo>
                <a:lnTo>
                  <a:pt x="0" y="7486650"/>
                </a:lnTo>
                <a:lnTo>
                  <a:pt x="0" y="190499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418" y="1542924"/>
            <a:ext cx="263945" cy="23888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167451" y="1028700"/>
            <a:ext cx="15946755" cy="7957820"/>
          </a:xfrm>
          <a:custGeom>
            <a:avLst/>
            <a:gdLst/>
            <a:ahLst/>
            <a:cxnLst/>
            <a:rect l="l" t="t" r="r" b="b"/>
            <a:pathLst>
              <a:path w="15946755" h="7957820">
                <a:moveTo>
                  <a:pt x="15762893" y="7957689"/>
                </a:moveTo>
                <a:lnTo>
                  <a:pt x="190209" y="7957689"/>
                </a:lnTo>
                <a:lnTo>
                  <a:pt x="153161" y="7954021"/>
                </a:lnTo>
                <a:lnTo>
                  <a:pt x="84810" y="7925699"/>
                </a:lnTo>
                <a:lnTo>
                  <a:pt x="32006" y="7872899"/>
                </a:lnTo>
                <a:lnTo>
                  <a:pt x="3694" y="7804559"/>
                </a:lnTo>
                <a:lnTo>
                  <a:pt x="0" y="7767218"/>
                </a:lnTo>
                <a:lnTo>
                  <a:pt x="0" y="190499"/>
                </a:lnTo>
                <a:lnTo>
                  <a:pt x="14501" y="117599"/>
                </a:lnTo>
                <a:lnTo>
                  <a:pt x="55796" y="55796"/>
                </a:lnTo>
                <a:lnTo>
                  <a:pt x="117599" y="14501"/>
                </a:lnTo>
                <a:lnTo>
                  <a:pt x="190499" y="0"/>
                </a:lnTo>
                <a:lnTo>
                  <a:pt x="15762603" y="0"/>
                </a:lnTo>
                <a:lnTo>
                  <a:pt x="15835492" y="14501"/>
                </a:lnTo>
                <a:lnTo>
                  <a:pt x="15897294" y="55796"/>
                </a:lnTo>
                <a:lnTo>
                  <a:pt x="15938594" y="117599"/>
                </a:lnTo>
                <a:lnTo>
                  <a:pt x="15946463" y="143480"/>
                </a:lnTo>
                <a:lnTo>
                  <a:pt x="15946463" y="7814239"/>
                </a:lnTo>
                <a:lnTo>
                  <a:pt x="15921084" y="7872899"/>
                </a:lnTo>
                <a:lnTo>
                  <a:pt x="15868280" y="7925699"/>
                </a:lnTo>
                <a:lnTo>
                  <a:pt x="15799932" y="7954021"/>
                </a:lnTo>
                <a:lnTo>
                  <a:pt x="15762893" y="7957689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167451" y="1028702"/>
            <a:ext cx="15953105" cy="7954009"/>
          </a:xfrm>
          <a:custGeom>
            <a:avLst/>
            <a:gdLst/>
            <a:ahLst/>
            <a:cxnLst/>
            <a:rect l="l" t="t" r="r" b="b"/>
            <a:pathLst>
              <a:path w="15953105" h="7954009">
                <a:moveTo>
                  <a:pt x="190499" y="0"/>
                </a:moveTo>
                <a:lnTo>
                  <a:pt x="15762541" y="0"/>
                </a:lnTo>
                <a:lnTo>
                  <a:pt x="15799860" y="3694"/>
                </a:lnTo>
                <a:lnTo>
                  <a:pt x="15868211" y="32006"/>
                </a:lnTo>
                <a:lnTo>
                  <a:pt x="15921015" y="84810"/>
                </a:lnTo>
                <a:lnTo>
                  <a:pt x="15949343" y="153161"/>
                </a:lnTo>
                <a:lnTo>
                  <a:pt x="15953041" y="190499"/>
                </a:lnTo>
                <a:lnTo>
                  <a:pt x="15953041" y="7767190"/>
                </a:lnTo>
                <a:lnTo>
                  <a:pt x="15938528" y="7840088"/>
                </a:lnTo>
                <a:lnTo>
                  <a:pt x="15897225" y="7901892"/>
                </a:lnTo>
                <a:lnTo>
                  <a:pt x="15835420" y="7943189"/>
                </a:lnTo>
                <a:lnTo>
                  <a:pt x="15801863" y="7953387"/>
                </a:lnTo>
              </a:path>
              <a:path w="15953105" h="7954009">
                <a:moveTo>
                  <a:pt x="151157" y="7953387"/>
                </a:moveTo>
                <a:lnTo>
                  <a:pt x="84810" y="7925683"/>
                </a:lnTo>
                <a:lnTo>
                  <a:pt x="32006" y="7872876"/>
                </a:lnTo>
                <a:lnTo>
                  <a:pt x="3694" y="7804526"/>
                </a:lnTo>
                <a:lnTo>
                  <a:pt x="0" y="7767190"/>
                </a:lnTo>
                <a:lnTo>
                  <a:pt x="0" y="190499"/>
                </a:lnTo>
                <a:lnTo>
                  <a:pt x="14500" y="117598"/>
                </a:lnTo>
                <a:lnTo>
                  <a:pt x="55795" y="55795"/>
                </a:lnTo>
                <a:lnTo>
                  <a:pt x="117598" y="14500"/>
                </a:lnTo>
                <a:lnTo>
                  <a:pt x="153161" y="3694"/>
                </a:lnTo>
                <a:lnTo>
                  <a:pt x="190499" y="0"/>
                </a:lnTo>
              </a:path>
            </a:pathLst>
          </a:custGeom>
          <a:ln w="76200">
            <a:solidFill>
              <a:srgbClr val="04092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6582" y="1574596"/>
            <a:ext cx="3267059" cy="326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03685" y="1581024"/>
            <a:ext cx="15466694" cy="7952740"/>
          </a:xfrm>
          <a:custGeom>
            <a:avLst/>
            <a:gdLst/>
            <a:ahLst/>
            <a:cxnLst/>
            <a:rect l="l" t="t" r="r" b="b"/>
            <a:pathLst>
              <a:path w="15466694" h="7952740">
                <a:moveTo>
                  <a:pt x="15275850" y="7952292"/>
                </a:moveTo>
                <a:lnTo>
                  <a:pt x="190466" y="7952292"/>
                </a:lnTo>
                <a:lnTo>
                  <a:pt x="153158" y="7948599"/>
                </a:lnTo>
                <a:lnTo>
                  <a:pt x="84807" y="7920277"/>
                </a:lnTo>
                <a:lnTo>
                  <a:pt x="32004" y="7867473"/>
                </a:lnTo>
                <a:lnTo>
                  <a:pt x="3693" y="7799124"/>
                </a:lnTo>
                <a:lnTo>
                  <a:pt x="0" y="7761795"/>
                </a:lnTo>
                <a:lnTo>
                  <a:pt x="0" y="190499"/>
                </a:lnTo>
                <a:lnTo>
                  <a:pt x="14499" y="117599"/>
                </a:lnTo>
                <a:lnTo>
                  <a:pt x="55793" y="55796"/>
                </a:lnTo>
                <a:lnTo>
                  <a:pt x="117596" y="14501"/>
                </a:lnTo>
                <a:lnTo>
                  <a:pt x="190496" y="0"/>
                </a:lnTo>
                <a:lnTo>
                  <a:pt x="15275820" y="0"/>
                </a:lnTo>
                <a:lnTo>
                  <a:pt x="15348708" y="14501"/>
                </a:lnTo>
                <a:lnTo>
                  <a:pt x="15410510" y="55796"/>
                </a:lnTo>
                <a:lnTo>
                  <a:pt x="15451796" y="117599"/>
                </a:lnTo>
                <a:lnTo>
                  <a:pt x="15466289" y="190499"/>
                </a:lnTo>
                <a:lnTo>
                  <a:pt x="15466289" y="7761795"/>
                </a:lnTo>
                <a:lnTo>
                  <a:pt x="15451796" y="7834684"/>
                </a:lnTo>
                <a:lnTo>
                  <a:pt x="15410510" y="7896486"/>
                </a:lnTo>
                <a:lnTo>
                  <a:pt x="15348708" y="7937787"/>
                </a:lnTo>
                <a:lnTo>
                  <a:pt x="15275850" y="7952292"/>
                </a:lnTo>
                <a:close/>
              </a:path>
            </a:pathLst>
          </a:custGeom>
          <a:solidFill>
            <a:srgbClr val="0409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03740" y="1581024"/>
            <a:ext cx="15434310" cy="7927340"/>
          </a:xfrm>
          <a:custGeom>
            <a:avLst/>
            <a:gdLst/>
            <a:ahLst/>
            <a:cxnLst/>
            <a:rect l="l" t="t" r="r" b="b"/>
            <a:pathLst>
              <a:path w="15434310" h="7927340">
                <a:moveTo>
                  <a:pt x="190497" y="0"/>
                </a:moveTo>
                <a:lnTo>
                  <a:pt x="15275613" y="0"/>
                </a:lnTo>
              </a:path>
              <a:path w="15434310" h="7927340">
                <a:moveTo>
                  <a:pt x="15434096" y="7867378"/>
                </a:moveTo>
                <a:lnTo>
                  <a:pt x="15410307" y="7896387"/>
                </a:lnTo>
                <a:lnTo>
                  <a:pt x="15381293" y="7920178"/>
                </a:lnTo>
                <a:lnTo>
                  <a:pt x="15370416" y="7925984"/>
                </a:lnTo>
              </a:path>
              <a:path w="15434310" h="7927340">
                <a:moveTo>
                  <a:pt x="97416" y="7926909"/>
                </a:moveTo>
                <a:lnTo>
                  <a:pt x="84809" y="7920178"/>
                </a:lnTo>
                <a:lnTo>
                  <a:pt x="55795" y="7896387"/>
                </a:lnTo>
                <a:lnTo>
                  <a:pt x="32005" y="7867376"/>
                </a:lnTo>
                <a:lnTo>
                  <a:pt x="19096" y="7843197"/>
                </a:lnTo>
              </a:path>
              <a:path w="15434310" h="7927340">
                <a:moveTo>
                  <a:pt x="0" y="7761674"/>
                </a:moveTo>
                <a:lnTo>
                  <a:pt x="0" y="190499"/>
                </a:lnTo>
              </a:path>
              <a:path w="15434310" h="7927340">
                <a:moveTo>
                  <a:pt x="182000" y="840"/>
                </a:moveTo>
                <a:lnTo>
                  <a:pt x="190497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699" y="678682"/>
            <a:ext cx="16744315" cy="8522335"/>
          </a:xfrm>
          <a:custGeom>
            <a:avLst/>
            <a:gdLst/>
            <a:ahLst/>
            <a:cxnLst/>
            <a:rect l="l" t="t" r="r" b="b"/>
            <a:pathLst>
              <a:path w="16744315" h="8522335">
                <a:moveTo>
                  <a:pt x="16565452" y="8521915"/>
                </a:moveTo>
                <a:lnTo>
                  <a:pt x="190164" y="8521915"/>
                </a:lnTo>
                <a:lnTo>
                  <a:pt x="153161" y="8518251"/>
                </a:lnTo>
                <a:lnTo>
                  <a:pt x="84810" y="8489930"/>
                </a:lnTo>
                <a:lnTo>
                  <a:pt x="32006" y="8437125"/>
                </a:lnTo>
                <a:lnTo>
                  <a:pt x="3694" y="8368777"/>
                </a:lnTo>
                <a:lnTo>
                  <a:pt x="0" y="8331448"/>
                </a:lnTo>
                <a:lnTo>
                  <a:pt x="0" y="190499"/>
                </a:lnTo>
                <a:lnTo>
                  <a:pt x="14501" y="117599"/>
                </a:lnTo>
                <a:lnTo>
                  <a:pt x="55796" y="55796"/>
                </a:lnTo>
                <a:lnTo>
                  <a:pt x="117599" y="14501"/>
                </a:lnTo>
                <a:lnTo>
                  <a:pt x="190499" y="0"/>
                </a:lnTo>
                <a:lnTo>
                  <a:pt x="16565117" y="0"/>
                </a:lnTo>
                <a:lnTo>
                  <a:pt x="16638032" y="14501"/>
                </a:lnTo>
                <a:lnTo>
                  <a:pt x="16699838" y="55796"/>
                </a:lnTo>
                <a:lnTo>
                  <a:pt x="16741123" y="117599"/>
                </a:lnTo>
                <a:lnTo>
                  <a:pt x="16744231" y="127832"/>
                </a:lnTo>
                <a:lnTo>
                  <a:pt x="16744231" y="8394105"/>
                </a:lnTo>
                <a:lnTo>
                  <a:pt x="16723624" y="8437125"/>
                </a:lnTo>
                <a:lnTo>
                  <a:pt x="16670824" y="8489930"/>
                </a:lnTo>
                <a:lnTo>
                  <a:pt x="16602463" y="8518251"/>
                </a:lnTo>
                <a:lnTo>
                  <a:pt x="16565452" y="8521915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8700" y="678691"/>
            <a:ext cx="16754475" cy="8522335"/>
          </a:xfrm>
          <a:custGeom>
            <a:avLst/>
            <a:gdLst/>
            <a:ahLst/>
            <a:cxnLst/>
            <a:rect l="l" t="t" r="r" b="b"/>
            <a:pathLst>
              <a:path w="16754475" h="8522335">
                <a:moveTo>
                  <a:pt x="190499" y="0"/>
                </a:moveTo>
                <a:lnTo>
                  <a:pt x="16565023" y="0"/>
                </a:lnTo>
                <a:lnTo>
                  <a:pt x="16602341" y="3694"/>
                </a:lnTo>
                <a:lnTo>
                  <a:pt x="16670692" y="32006"/>
                </a:lnTo>
                <a:lnTo>
                  <a:pt x="16723496" y="84810"/>
                </a:lnTo>
                <a:lnTo>
                  <a:pt x="16751824" y="153160"/>
                </a:lnTo>
                <a:lnTo>
                  <a:pt x="16754459" y="179763"/>
                </a:lnTo>
              </a:path>
              <a:path w="16754475" h="8522335">
                <a:moveTo>
                  <a:pt x="16754459" y="8342111"/>
                </a:moveTo>
                <a:lnTo>
                  <a:pt x="16741009" y="8404281"/>
                </a:lnTo>
                <a:lnTo>
                  <a:pt x="16699706" y="8466086"/>
                </a:lnTo>
                <a:lnTo>
                  <a:pt x="16637901" y="8507375"/>
                </a:lnTo>
                <a:lnTo>
                  <a:pt x="16565023" y="8521874"/>
                </a:lnTo>
                <a:lnTo>
                  <a:pt x="190499" y="8521874"/>
                </a:lnTo>
                <a:lnTo>
                  <a:pt x="117598" y="8507375"/>
                </a:lnTo>
                <a:lnTo>
                  <a:pt x="55795" y="8466086"/>
                </a:lnTo>
                <a:lnTo>
                  <a:pt x="14500" y="8404281"/>
                </a:lnTo>
                <a:lnTo>
                  <a:pt x="0" y="8331374"/>
                </a:lnTo>
                <a:lnTo>
                  <a:pt x="0" y="190499"/>
                </a:lnTo>
                <a:lnTo>
                  <a:pt x="14500" y="117598"/>
                </a:lnTo>
                <a:lnTo>
                  <a:pt x="55795" y="55795"/>
                </a:lnTo>
                <a:lnTo>
                  <a:pt x="117598" y="14500"/>
                </a:lnTo>
                <a:lnTo>
                  <a:pt x="153160" y="3694"/>
                </a:lnTo>
                <a:lnTo>
                  <a:pt x="190499" y="0"/>
                </a:lnTo>
              </a:path>
            </a:pathLst>
          </a:custGeom>
          <a:ln w="76200">
            <a:solidFill>
              <a:srgbClr val="0409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328" y="985776"/>
            <a:ext cx="14732635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0768" y="2297567"/>
            <a:ext cx="14806462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107051" y="8533096"/>
            <a:ext cx="546100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16.png"/><Relationship Id="rId5" Type="http://schemas.openxmlformats.org/officeDocument/2006/relationships/image" Target="../media/image3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16.png"/><Relationship Id="rId5" Type="http://schemas.openxmlformats.org/officeDocument/2006/relationships/image" Target="../media/image3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4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4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1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1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4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mepage.cs.uri.edu/faculty/hamel/courses/2018/fall2018/csc501/lecture-notes/prolog-tutorial.pdf" TargetMode="External"/><Relationship Id="rId3" Type="http://schemas.openxmlformats.org/officeDocument/2006/relationships/hyperlink" Target="https://www.techtarget.com/whatis/definition/first-order-logic" TargetMode="External"/><Relationship Id="rId4" Type="http://schemas.openxmlformats.org/officeDocument/2006/relationships/hyperlink" Target="https://periodicos.pucminas.br/index.php/economiaegestao/article/view/113/104" TargetMode="External"/><Relationship Id="rId5" Type="http://schemas.openxmlformats.org/officeDocument/2006/relationships/hyperlink" Target="https://www.fer.unizg.hr/_download/repository/AI-2018-05-KnowledgeRepresentation.pdf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34910" y="4945717"/>
            <a:ext cx="521843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425" b="1">
                <a:latin typeface="Arial"/>
                <a:cs typeface="Arial"/>
              </a:rPr>
              <a:t>Lógica</a:t>
            </a:r>
            <a:r>
              <a:rPr dirty="0" sz="6500" spc="-245" b="1">
                <a:latin typeface="Arial"/>
                <a:cs typeface="Arial"/>
              </a:rPr>
              <a:t> </a:t>
            </a:r>
            <a:r>
              <a:rPr dirty="0" sz="6500" spc="-120" b="1">
                <a:latin typeface="Arial"/>
                <a:cs typeface="Arial"/>
              </a:rPr>
              <a:t>Formal</a:t>
            </a:r>
            <a:endParaRPr sz="65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05286" y="6177163"/>
            <a:ext cx="8477885" cy="487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70" b="1">
                <a:latin typeface="Arial"/>
                <a:cs typeface="Arial"/>
              </a:rPr>
              <a:t>APLICAÇÃO</a:t>
            </a:r>
            <a:r>
              <a:rPr dirty="0" sz="3000" spc="38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DE</a:t>
            </a:r>
            <a:r>
              <a:rPr dirty="0" sz="3000" spc="380" b="1">
                <a:latin typeface="Arial"/>
                <a:cs typeface="Arial"/>
              </a:rPr>
              <a:t> </a:t>
            </a:r>
            <a:r>
              <a:rPr dirty="0" sz="3000" spc="95" b="1">
                <a:latin typeface="Arial"/>
                <a:cs typeface="Arial"/>
              </a:rPr>
              <a:t>LÓGICA</a:t>
            </a:r>
            <a:r>
              <a:rPr dirty="0" sz="3000" spc="385" b="1">
                <a:latin typeface="Arial"/>
                <a:cs typeface="Arial"/>
              </a:rPr>
              <a:t> </a:t>
            </a:r>
            <a:r>
              <a:rPr dirty="0" sz="3000" spc="55" b="1">
                <a:latin typeface="Arial"/>
                <a:cs typeface="Arial"/>
              </a:rPr>
              <a:t>USANDO</a:t>
            </a:r>
            <a:r>
              <a:rPr dirty="0" sz="3000" spc="380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PROLOG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527" y="2747165"/>
            <a:ext cx="114300" cy="1143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34455" y="2439932"/>
            <a:ext cx="14654530" cy="10922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695"/>
              </a:spcBef>
            </a:pPr>
            <a:r>
              <a:rPr dirty="0" sz="3000" spc="-75">
                <a:latin typeface="Arial"/>
                <a:cs typeface="Arial"/>
              </a:rPr>
              <a:t>Exemplos</a:t>
            </a:r>
            <a:r>
              <a:rPr dirty="0" sz="3000" spc="-1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em</a:t>
            </a:r>
            <a:r>
              <a:rPr dirty="0" sz="3000" spc="-12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Prolog: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-10">
                <a:latin typeface="Arial"/>
                <a:cs typeface="Arial"/>
              </a:rPr>
              <a:t>Fatos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são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85">
                <a:latin typeface="Arial"/>
                <a:cs typeface="Arial"/>
              </a:rPr>
              <a:t>as</a:t>
            </a:r>
            <a:r>
              <a:rPr dirty="0" sz="3000" spc="-100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declarações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mais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30">
                <a:latin typeface="Arial"/>
                <a:cs typeface="Arial"/>
              </a:rPr>
              <a:t>simples</a:t>
            </a:r>
            <a:r>
              <a:rPr dirty="0" sz="3000" spc="-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em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Prolog.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85">
                <a:latin typeface="Arial"/>
                <a:cs typeface="Arial"/>
              </a:rPr>
              <a:t>Expressam</a:t>
            </a:r>
            <a:r>
              <a:rPr dirty="0" sz="3000" spc="-100">
                <a:latin typeface="Arial"/>
                <a:cs typeface="Arial"/>
              </a:rPr>
              <a:t> </a:t>
            </a:r>
            <a:r>
              <a:rPr dirty="0" sz="3000" spc="-30">
                <a:latin typeface="Arial"/>
                <a:cs typeface="Arial"/>
              </a:rPr>
              <a:t>relações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propriedades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71292" y="3578475"/>
            <a:ext cx="4817745" cy="487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>
                <a:latin typeface="Arial"/>
                <a:cs typeface="Arial"/>
              </a:rPr>
              <a:t>um</a:t>
            </a:r>
            <a:r>
              <a:rPr dirty="0" sz="3000" spc="2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predicado</a:t>
            </a:r>
            <a:r>
              <a:rPr dirty="0" sz="3000" spc="2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</a:t>
            </a:r>
            <a:r>
              <a:rPr dirty="0" sz="3000" spc="220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argumentos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527" y="4880765"/>
            <a:ext cx="114300" cy="1143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379352" y="3506733"/>
            <a:ext cx="9921875" cy="1625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>
                <a:latin typeface="Arial"/>
                <a:cs typeface="Arial"/>
              </a:rPr>
              <a:t>que</a:t>
            </a:r>
            <a:r>
              <a:rPr dirty="0" sz="3000" spc="9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são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 spc="-40">
                <a:latin typeface="Arial"/>
                <a:cs typeface="Arial"/>
              </a:rPr>
              <a:t>consideradas</a:t>
            </a:r>
            <a:r>
              <a:rPr dirty="0" sz="3000" spc="95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verdadeiras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</a:t>
            </a:r>
            <a:r>
              <a:rPr dirty="0" sz="3000" spc="9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são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formadas</a:t>
            </a:r>
            <a:r>
              <a:rPr dirty="0" sz="3000" spc="9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por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um </a:t>
            </a:r>
            <a:r>
              <a:rPr dirty="0" sz="3000">
                <a:latin typeface="Arial"/>
                <a:cs typeface="Arial"/>
              </a:rPr>
              <a:t>entre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parênteses.</a:t>
            </a:r>
            <a:endParaRPr sz="30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600"/>
              </a:spcBef>
            </a:pPr>
            <a:r>
              <a:rPr dirty="0" sz="3000" spc="-10">
                <a:latin typeface="Arial"/>
                <a:cs typeface="Arial"/>
              </a:rPr>
              <a:t>Ex:</a:t>
            </a:r>
            <a:r>
              <a:rPr dirty="0" sz="3000" spc="-170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gosta(maria,</a:t>
            </a:r>
            <a:r>
              <a:rPr dirty="0" sz="3000" spc="-155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doce).</a:t>
            </a:r>
            <a:r>
              <a:rPr dirty="0" sz="3000" spc="-15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(Maria</a:t>
            </a:r>
            <a:r>
              <a:rPr dirty="0" sz="3000" spc="-155">
                <a:latin typeface="Arial"/>
                <a:cs typeface="Arial"/>
              </a:rPr>
              <a:t> </a:t>
            </a:r>
            <a:r>
              <a:rPr dirty="0" sz="3000" spc="-65">
                <a:latin typeface="Arial"/>
                <a:cs typeface="Arial"/>
              </a:rPr>
              <a:t>gosta</a:t>
            </a:r>
            <a:r>
              <a:rPr dirty="0" sz="3000" spc="-1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de</a:t>
            </a:r>
            <a:r>
              <a:rPr dirty="0" sz="3000" spc="-15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doce)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527" y="6480965"/>
            <a:ext cx="114300" cy="1143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79352" y="5106933"/>
            <a:ext cx="15009494" cy="2159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83234">
              <a:lnSpc>
                <a:spcPct val="116700"/>
              </a:lnSpc>
              <a:spcBef>
                <a:spcPts val="90"/>
              </a:spcBef>
              <a:tabLst>
                <a:tab pos="1858645" algn="l"/>
                <a:tab pos="2907665" algn="l"/>
                <a:tab pos="4044950" algn="l"/>
                <a:tab pos="5033010" algn="l"/>
                <a:tab pos="6351270" algn="l"/>
                <a:tab pos="7978140" algn="l"/>
                <a:tab pos="10267950" algn="l"/>
                <a:tab pos="10929620" algn="l"/>
                <a:tab pos="13296900" algn="l"/>
                <a:tab pos="13945235" algn="l"/>
              </a:tabLst>
            </a:pPr>
            <a:r>
              <a:rPr dirty="0" sz="3000" spc="-10">
                <a:latin typeface="Arial"/>
                <a:cs typeface="Arial"/>
              </a:rPr>
              <a:t>Regras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5">
                <a:latin typeface="Arial"/>
                <a:cs typeface="Arial"/>
              </a:rPr>
              <a:t>são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feitas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0">
                <a:latin typeface="Arial"/>
                <a:cs typeface="Arial"/>
              </a:rPr>
              <a:t>para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definir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relações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condicionais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5">
                <a:latin typeface="Arial"/>
                <a:cs typeface="Arial"/>
              </a:rPr>
              <a:t>ou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dependentes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5">
                <a:latin typeface="Arial"/>
                <a:cs typeface="Arial"/>
              </a:rPr>
              <a:t>de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0">
                <a:latin typeface="Arial"/>
                <a:cs typeface="Arial"/>
              </a:rPr>
              <a:t>outras </a:t>
            </a:r>
            <a:r>
              <a:rPr dirty="0" sz="3000" spc="-10">
                <a:latin typeface="Arial"/>
                <a:cs typeface="Arial"/>
              </a:rPr>
              <a:t>condições.</a:t>
            </a:r>
            <a:endParaRPr sz="3000">
              <a:latin typeface="Arial"/>
              <a:cs typeface="Arial"/>
            </a:endParaRPr>
          </a:p>
          <a:p>
            <a:pPr marL="666750" marR="5080">
              <a:lnSpc>
                <a:spcPts val="4200"/>
              </a:lnSpc>
              <a:spcBef>
                <a:spcPts val="105"/>
              </a:spcBef>
            </a:pPr>
            <a:r>
              <a:rPr dirty="0" sz="3000">
                <a:latin typeface="Arial"/>
                <a:cs typeface="Arial"/>
              </a:rPr>
              <a:t>Ex: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irmaos(X,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Y)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185">
                <a:latin typeface="Arial"/>
                <a:cs typeface="Arial"/>
              </a:rPr>
              <a:t>:-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pai(X,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Z),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pai(Y,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Z),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X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310">
                <a:latin typeface="Arial"/>
                <a:cs typeface="Arial"/>
              </a:rPr>
              <a:t>\=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Y.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(X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Y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 spc="-65">
                <a:latin typeface="Arial"/>
                <a:cs typeface="Arial"/>
              </a:rPr>
              <a:t>são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irmãos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80">
                <a:latin typeface="Arial"/>
                <a:cs typeface="Arial"/>
              </a:rPr>
              <a:t>se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têm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30">
                <a:latin typeface="Arial"/>
                <a:cs typeface="Arial"/>
              </a:rPr>
              <a:t>mesmo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pai </a:t>
            </a:r>
            <a:r>
              <a:rPr dirty="0" sz="3000">
                <a:latin typeface="Arial"/>
                <a:cs typeface="Arial"/>
              </a:rPr>
              <a:t>Z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X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é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diferente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de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Y)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Predicado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02821" y="2255989"/>
            <a:ext cx="15569565" cy="3225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 spc="-35">
                <a:latin typeface="Trebuchet MS"/>
                <a:cs typeface="Trebuchet MS"/>
              </a:rPr>
              <a:t>V</a:t>
            </a:r>
            <a:r>
              <a:rPr dirty="0" sz="3000" spc="-35" b="1">
                <a:latin typeface="Arial"/>
                <a:cs typeface="Arial"/>
              </a:rPr>
              <a:t>ariáveis</a:t>
            </a:r>
            <a:r>
              <a:rPr dirty="0" sz="3000" spc="35" b="1">
                <a:latin typeface="Arial"/>
                <a:cs typeface="Arial"/>
              </a:rPr>
              <a:t> </a:t>
            </a:r>
            <a:r>
              <a:rPr dirty="0" sz="3000" spc="-75" b="1">
                <a:latin typeface="Arial"/>
                <a:cs typeface="Arial"/>
              </a:rPr>
              <a:t>quantificadas</a:t>
            </a:r>
            <a:r>
              <a:rPr dirty="0" sz="3000" spc="-75">
                <a:latin typeface="Trebuchet MS"/>
                <a:cs typeface="Trebuchet MS"/>
              </a:rPr>
              <a:t>: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Variáveis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sobre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as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quais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fazemos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afirmações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gerais,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quantificadas </a:t>
            </a:r>
            <a:r>
              <a:rPr dirty="0" sz="3000">
                <a:latin typeface="Trebuchet MS"/>
                <a:cs typeface="Trebuchet MS"/>
              </a:rPr>
              <a:t>com</a:t>
            </a:r>
            <a:r>
              <a:rPr dirty="0" sz="3000" spc="-7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os</a:t>
            </a:r>
            <a:r>
              <a:rPr dirty="0" sz="3000" spc="-7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quantificadores</a:t>
            </a:r>
            <a:r>
              <a:rPr dirty="0" sz="3000" spc="-7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existencial</a:t>
            </a:r>
            <a:r>
              <a:rPr dirty="0" sz="3000" spc="-7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(</a:t>
            </a:r>
            <a:r>
              <a:rPr dirty="0" sz="3000">
                <a:latin typeface="Noto Sans CJK SC"/>
                <a:cs typeface="Noto Sans CJK SC"/>
              </a:rPr>
              <a:t>∃</a:t>
            </a:r>
            <a:r>
              <a:rPr dirty="0" sz="3000">
                <a:latin typeface="Trebuchet MS"/>
                <a:cs typeface="Trebuchet MS"/>
              </a:rPr>
              <a:t>)</a:t>
            </a:r>
            <a:r>
              <a:rPr dirty="0" sz="3000" spc="-7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ou</a:t>
            </a:r>
            <a:r>
              <a:rPr dirty="0" sz="3000" spc="-7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universal</a:t>
            </a:r>
            <a:r>
              <a:rPr dirty="0" sz="3000" spc="-7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(</a:t>
            </a:r>
            <a:r>
              <a:rPr dirty="0" sz="3000">
                <a:latin typeface="Noto Sans CJK SC"/>
                <a:cs typeface="Noto Sans CJK SC"/>
              </a:rPr>
              <a:t>∀</a:t>
            </a:r>
            <a:r>
              <a:rPr dirty="0" sz="3000">
                <a:latin typeface="Trebuchet MS"/>
                <a:cs typeface="Trebuchet MS"/>
              </a:rPr>
              <a:t>),</a:t>
            </a:r>
            <a:r>
              <a:rPr dirty="0" sz="3000" spc="-7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indicando</a:t>
            </a:r>
            <a:r>
              <a:rPr dirty="0" sz="3000" spc="-7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7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amplitude</a:t>
            </a:r>
            <a:r>
              <a:rPr dirty="0" sz="3000" spc="-70">
                <a:latin typeface="Trebuchet MS"/>
                <a:cs typeface="Trebuchet MS"/>
              </a:rPr>
              <a:t>  </a:t>
            </a:r>
            <a:r>
              <a:rPr dirty="0" sz="3000" spc="-25">
                <a:latin typeface="Trebuchet MS"/>
                <a:cs typeface="Trebuchet MS"/>
              </a:rPr>
              <a:t>das </a:t>
            </a:r>
            <a:r>
              <a:rPr dirty="0" sz="3000" spc="-10">
                <a:latin typeface="Trebuchet MS"/>
                <a:cs typeface="Trebuchet MS"/>
              </a:rPr>
              <a:t>afirmações.</a:t>
            </a:r>
            <a:endParaRPr sz="3000">
              <a:latin typeface="Trebuchet MS"/>
              <a:cs typeface="Trebuchet MS"/>
            </a:endParaRPr>
          </a:p>
          <a:p>
            <a:pPr algn="just" marL="12700" marR="5080">
              <a:lnSpc>
                <a:spcPts val="4200"/>
              </a:lnSpc>
              <a:spcBef>
                <a:spcPts val="240"/>
              </a:spcBef>
            </a:pPr>
            <a:r>
              <a:rPr dirty="0" sz="3000">
                <a:latin typeface="Trebuchet MS"/>
                <a:cs typeface="Trebuchet MS"/>
              </a:rPr>
              <a:t>Quantificador</a:t>
            </a:r>
            <a:r>
              <a:rPr dirty="0" sz="3000" spc="14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Universal</a:t>
            </a:r>
            <a:r>
              <a:rPr dirty="0" sz="3000" spc="15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(</a:t>
            </a:r>
            <a:r>
              <a:rPr dirty="0" sz="3000" b="1">
                <a:latin typeface="Noto Sans CJK SC"/>
                <a:cs typeface="Noto Sans CJK SC"/>
              </a:rPr>
              <a:t>∀</a:t>
            </a:r>
            <a:r>
              <a:rPr dirty="0" sz="3000">
                <a:latin typeface="Trebuchet MS"/>
                <a:cs typeface="Trebuchet MS"/>
              </a:rPr>
              <a:t>):</a:t>
            </a:r>
            <a:r>
              <a:rPr dirty="0" sz="3000" spc="14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Todas</a:t>
            </a:r>
            <a:r>
              <a:rPr dirty="0" sz="3000" spc="15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as</a:t>
            </a:r>
            <a:r>
              <a:rPr dirty="0" sz="3000" spc="14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variáveis</a:t>
            </a:r>
            <a:r>
              <a:rPr dirty="0" sz="3000" spc="15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15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uma</a:t>
            </a:r>
            <a:r>
              <a:rPr dirty="0" sz="3000" spc="14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regra</a:t>
            </a:r>
            <a:r>
              <a:rPr dirty="0" sz="3000" spc="15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são</a:t>
            </a:r>
            <a:r>
              <a:rPr dirty="0" sz="3000" spc="145">
                <a:latin typeface="Trebuchet MS"/>
                <a:cs typeface="Trebuchet MS"/>
              </a:rPr>
              <a:t>  </a:t>
            </a:r>
            <a:r>
              <a:rPr dirty="0" sz="3000" spc="-10">
                <a:latin typeface="Trebuchet MS"/>
                <a:cs typeface="Trebuchet MS"/>
              </a:rPr>
              <a:t>universalmente quantificadas.</a:t>
            </a:r>
            <a:endParaRPr sz="3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360"/>
              </a:spcBef>
            </a:pPr>
            <a:r>
              <a:rPr dirty="0" sz="3000">
                <a:latin typeface="Trebuchet MS"/>
                <a:cs typeface="Trebuchet MS"/>
              </a:rPr>
              <a:t>Ex: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maior(X,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Y)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:-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80">
                <a:latin typeface="Trebuchet MS"/>
                <a:cs typeface="Trebuchet MS"/>
              </a:rPr>
              <a:t>X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200">
                <a:latin typeface="Trebuchet MS"/>
                <a:cs typeface="Trebuchet MS"/>
              </a:rPr>
              <a:t>&gt;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Y.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(Para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todo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180">
                <a:latin typeface="Trebuchet MS"/>
                <a:cs typeface="Trebuchet MS"/>
              </a:rPr>
              <a:t>X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Y,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180">
                <a:latin typeface="Trebuchet MS"/>
                <a:cs typeface="Trebuchet MS"/>
              </a:rPr>
              <a:t>X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maior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que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220">
                <a:latin typeface="Trebuchet MS"/>
                <a:cs typeface="Trebuchet MS"/>
              </a:rPr>
              <a:t>Y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se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180">
                <a:latin typeface="Trebuchet MS"/>
                <a:cs typeface="Trebuchet MS"/>
              </a:rPr>
              <a:t>X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for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maior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que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Y.)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7048" y="927164"/>
            <a:ext cx="337820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Variáveis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  <a:tabLst>
                <a:tab pos="2486025" algn="l"/>
                <a:tab pos="4429760" algn="l"/>
                <a:tab pos="5337810" algn="l"/>
                <a:tab pos="6523990" algn="l"/>
                <a:tab pos="7328534" algn="l"/>
                <a:tab pos="8459470" algn="l"/>
                <a:tab pos="9361170" algn="l"/>
                <a:tab pos="10646410" algn="l"/>
                <a:tab pos="11362690" algn="l"/>
                <a:tab pos="12377420" algn="l"/>
                <a:tab pos="13181965" algn="l"/>
                <a:tab pos="14600555" algn="l"/>
              </a:tabLst>
            </a:pPr>
            <a:r>
              <a:rPr dirty="0" spc="-10"/>
              <a:t>Quantificador</a:t>
            </a:r>
            <a:r>
              <a:rPr dirty="0"/>
              <a:t>	</a:t>
            </a:r>
            <a:r>
              <a:rPr dirty="0" spc="-10"/>
              <a:t>Existencial</a:t>
            </a:r>
            <a:r>
              <a:rPr dirty="0"/>
              <a:t>	</a:t>
            </a:r>
            <a:r>
              <a:rPr dirty="0" spc="-20"/>
              <a:t>(</a:t>
            </a:r>
            <a:r>
              <a:rPr dirty="0" spc="-20">
                <a:latin typeface="Noto Sans CJK SC"/>
                <a:cs typeface="Noto Sans CJK SC"/>
              </a:rPr>
              <a:t>∃</a:t>
            </a:r>
            <a:r>
              <a:rPr dirty="0" spc="-20"/>
              <a:t>):</a:t>
            </a:r>
            <a:r>
              <a:rPr dirty="0"/>
              <a:t>	</a:t>
            </a:r>
            <a:r>
              <a:rPr dirty="0" spc="-10"/>
              <a:t>Indica</a:t>
            </a:r>
            <a:r>
              <a:rPr dirty="0"/>
              <a:t>	</a:t>
            </a:r>
            <a:r>
              <a:rPr dirty="0" spc="-25"/>
              <a:t>que</a:t>
            </a:r>
            <a:r>
              <a:rPr dirty="0"/>
              <a:t>	</a:t>
            </a:r>
            <a:r>
              <a:rPr dirty="0" spc="-10"/>
              <a:t>existe</a:t>
            </a:r>
            <a:r>
              <a:rPr dirty="0"/>
              <a:t>	</a:t>
            </a:r>
            <a:r>
              <a:rPr dirty="0" spc="-20"/>
              <a:t>pelo</a:t>
            </a:r>
            <a:r>
              <a:rPr dirty="0"/>
              <a:t>	</a:t>
            </a:r>
            <a:r>
              <a:rPr dirty="0" spc="-10"/>
              <a:t>menos</a:t>
            </a:r>
            <a:r>
              <a:rPr dirty="0"/>
              <a:t>	</a:t>
            </a:r>
            <a:r>
              <a:rPr dirty="0" spc="-25"/>
              <a:t>um</a:t>
            </a:r>
            <a:r>
              <a:rPr dirty="0"/>
              <a:t>	</a:t>
            </a:r>
            <a:r>
              <a:rPr dirty="0" spc="-10"/>
              <a:t>valor</a:t>
            </a:r>
            <a:r>
              <a:rPr dirty="0"/>
              <a:t>	</a:t>
            </a:r>
            <a:r>
              <a:rPr dirty="0" spc="-25"/>
              <a:t>que</a:t>
            </a:r>
            <a:r>
              <a:rPr dirty="0"/>
              <a:t>	</a:t>
            </a:r>
            <a:r>
              <a:rPr dirty="0" spc="-10"/>
              <a:t>satisfaz</a:t>
            </a:r>
            <a:r>
              <a:rPr dirty="0"/>
              <a:t>	</a:t>
            </a:r>
            <a:r>
              <a:rPr dirty="0" spc="-190"/>
              <a:t>a </a:t>
            </a:r>
            <a:r>
              <a:rPr dirty="0" spc="-10"/>
              <a:t>condição.</a:t>
            </a:r>
          </a:p>
          <a:p>
            <a:pPr marL="114300" marR="6493510" indent="-102235">
              <a:lnSpc>
                <a:spcPts val="4200"/>
              </a:lnSpc>
              <a:spcBef>
                <a:spcPts val="240"/>
              </a:spcBef>
            </a:pPr>
            <a:r>
              <a:rPr dirty="0" spc="-10"/>
              <a:t>Ex:</a:t>
            </a:r>
            <a:r>
              <a:rPr dirty="0" spc="-145"/>
              <a:t> </a:t>
            </a:r>
            <a:r>
              <a:rPr dirty="0" spc="-20"/>
              <a:t>tem_idade(joao,</a:t>
            </a:r>
            <a:r>
              <a:rPr dirty="0" spc="-140"/>
              <a:t> </a:t>
            </a:r>
            <a:r>
              <a:rPr dirty="0" spc="-20"/>
              <a:t>25). </a:t>
            </a:r>
            <a:r>
              <a:rPr dirty="0" spc="-50"/>
              <a:t>existe_alguem_com_idade(X) </a:t>
            </a:r>
            <a:r>
              <a:rPr dirty="0" spc="185"/>
              <a:t>:-</a:t>
            </a:r>
            <a:r>
              <a:rPr dirty="0" spc="-45"/>
              <a:t> </a:t>
            </a:r>
            <a:r>
              <a:rPr dirty="0"/>
              <a:t>tem_idade(_,</a:t>
            </a:r>
            <a:r>
              <a:rPr dirty="0" spc="-50"/>
              <a:t> </a:t>
            </a:r>
            <a:r>
              <a:rPr dirty="0" spc="-25"/>
              <a:t>X).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pc="-90"/>
              <a:t>(Existe</a:t>
            </a:r>
            <a:r>
              <a:rPr dirty="0" spc="-120"/>
              <a:t> </a:t>
            </a:r>
            <a:r>
              <a:rPr dirty="0" spc="-50"/>
              <a:t>alguém</a:t>
            </a:r>
            <a:r>
              <a:rPr dirty="0" spc="-160"/>
              <a:t> </a:t>
            </a:r>
            <a:r>
              <a:rPr dirty="0"/>
              <a:t>com</a:t>
            </a:r>
            <a:r>
              <a:rPr dirty="0" spc="-114"/>
              <a:t>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25"/>
              <a:t>idade</a:t>
            </a:r>
            <a:r>
              <a:rPr dirty="0" spc="-90"/>
              <a:t> </a:t>
            </a:r>
            <a:r>
              <a:rPr dirty="0"/>
              <a:t>X</a:t>
            </a:r>
            <a:r>
              <a:rPr dirty="0" spc="-90"/>
              <a:t> </a:t>
            </a:r>
            <a:r>
              <a:rPr dirty="0" spc="-190"/>
              <a:t>se</a:t>
            </a:r>
            <a:r>
              <a:rPr dirty="0" spc="-35"/>
              <a:t> </a:t>
            </a:r>
            <a:r>
              <a:rPr dirty="0" spc="-45"/>
              <a:t>alguma</a:t>
            </a:r>
            <a:r>
              <a:rPr dirty="0" spc="-90"/>
              <a:t> </a:t>
            </a:r>
            <a:r>
              <a:rPr dirty="0" spc="-125"/>
              <a:t>pessoa</a:t>
            </a:r>
            <a:r>
              <a:rPr dirty="0" spc="-85"/>
              <a:t> </a:t>
            </a:r>
            <a:r>
              <a:rPr dirty="0"/>
              <a:t>tiver</a:t>
            </a:r>
            <a:r>
              <a:rPr dirty="0" spc="-90"/>
              <a:t> </a:t>
            </a:r>
            <a:r>
              <a:rPr dirty="0" spc="-195"/>
              <a:t>essa</a:t>
            </a:r>
            <a:r>
              <a:rPr dirty="0" spc="-35"/>
              <a:t> </a:t>
            </a:r>
            <a:r>
              <a:rPr dirty="0" spc="-10"/>
              <a:t>idade.)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7048" y="927164"/>
            <a:ext cx="337820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Variáveis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3003" y="2469474"/>
              <a:ext cx="114300" cy="1143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5940" y="4064911"/>
              <a:ext cx="123825" cy="1238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940" y="5131711"/>
              <a:ext cx="123825" cy="1238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5940" y="6198511"/>
              <a:ext cx="123825" cy="12382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5940" y="7265311"/>
              <a:ext cx="123825" cy="12382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232928" y="2162242"/>
            <a:ext cx="13061950" cy="5892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  <a:tabLst>
                <a:tab pos="2107565" algn="l"/>
                <a:tab pos="3623310" algn="l"/>
                <a:tab pos="5791200" algn="l"/>
                <a:tab pos="6613525" algn="l"/>
                <a:tab pos="8555990" algn="l"/>
                <a:tab pos="9181465" algn="l"/>
                <a:tab pos="11230610" algn="l"/>
              </a:tabLst>
            </a:pPr>
            <a:r>
              <a:rPr dirty="0" sz="3000" spc="-10" b="1">
                <a:latin typeface="Arial"/>
                <a:cs typeface="Arial"/>
              </a:rPr>
              <a:t>Conectivos</a:t>
            </a:r>
            <a:r>
              <a:rPr dirty="0" sz="3000" b="1">
                <a:latin typeface="Arial"/>
                <a:cs typeface="Arial"/>
              </a:rPr>
              <a:t>	</a:t>
            </a:r>
            <a:r>
              <a:rPr dirty="0" sz="3000" spc="-10" b="1">
                <a:latin typeface="Arial"/>
                <a:cs typeface="Arial"/>
              </a:rPr>
              <a:t>lógicos:</a:t>
            </a:r>
            <a:r>
              <a:rPr dirty="0" sz="3000" b="1">
                <a:latin typeface="Arial"/>
                <a:cs typeface="Arial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Operadores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que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combinam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ou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manipulam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30">
                <a:latin typeface="Trebuchet MS"/>
                <a:cs typeface="Trebuchet MS"/>
              </a:rPr>
              <a:t>expressões </a:t>
            </a:r>
            <a:r>
              <a:rPr dirty="0" sz="3000" spc="-65">
                <a:latin typeface="Trebuchet MS"/>
                <a:cs typeface="Trebuchet MS"/>
              </a:rPr>
              <a:t>lógicas,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como: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marL="666750">
              <a:lnSpc>
                <a:spcPct val="100000"/>
              </a:lnSpc>
              <a:spcBef>
                <a:spcPts val="5"/>
              </a:spcBef>
            </a:pPr>
            <a:r>
              <a:rPr dirty="0" sz="3000" spc="-150" b="1">
                <a:latin typeface="Arial"/>
                <a:cs typeface="Arial"/>
              </a:rPr>
              <a:t>Negação</a:t>
            </a:r>
            <a:r>
              <a:rPr dirty="0" sz="3000" spc="-110" b="1">
                <a:latin typeface="Arial"/>
                <a:cs typeface="Arial"/>
              </a:rPr>
              <a:t> </a:t>
            </a:r>
            <a:r>
              <a:rPr dirty="0" sz="3000" spc="-60" b="1">
                <a:latin typeface="Arial"/>
                <a:cs typeface="Arial"/>
              </a:rPr>
              <a:t>(¬)</a:t>
            </a:r>
            <a:r>
              <a:rPr dirty="0" sz="3000" spc="-60">
                <a:latin typeface="Trebuchet MS"/>
                <a:cs typeface="Trebuchet MS"/>
              </a:rPr>
              <a:t>: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Indica</a:t>
            </a:r>
            <a:r>
              <a:rPr dirty="0" sz="3000" spc="-1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negação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uma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proposição.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marL="666750">
              <a:lnSpc>
                <a:spcPct val="100000"/>
              </a:lnSpc>
            </a:pPr>
            <a:r>
              <a:rPr dirty="0" sz="3000" spc="-140" b="1">
                <a:latin typeface="Arial"/>
                <a:cs typeface="Arial"/>
              </a:rPr>
              <a:t>Conjunção</a:t>
            </a:r>
            <a:r>
              <a:rPr dirty="0" sz="3000" spc="-105" b="1">
                <a:latin typeface="Arial"/>
                <a:cs typeface="Arial"/>
              </a:rPr>
              <a:t> </a:t>
            </a:r>
            <a:r>
              <a:rPr dirty="0" sz="3000" spc="-110" b="1">
                <a:latin typeface="Arial"/>
                <a:cs typeface="Arial"/>
              </a:rPr>
              <a:t>(</a:t>
            </a:r>
            <a:r>
              <a:rPr dirty="0" sz="3000" spc="-110" b="1">
                <a:latin typeface="Noto Sans CJK SC"/>
                <a:cs typeface="Noto Sans CJK SC"/>
              </a:rPr>
              <a:t>∧</a:t>
            </a:r>
            <a:r>
              <a:rPr dirty="0" sz="3000" spc="-110" b="1">
                <a:latin typeface="Arial"/>
                <a:cs typeface="Arial"/>
              </a:rPr>
              <a:t>)</a:t>
            </a:r>
            <a:r>
              <a:rPr dirty="0" sz="3000" spc="-110">
                <a:latin typeface="Trebuchet MS"/>
                <a:cs typeface="Trebuchet MS"/>
              </a:rPr>
              <a:t>: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Ambas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as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proposições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devem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ser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verdadeira.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marL="666750">
              <a:lnSpc>
                <a:spcPct val="100000"/>
              </a:lnSpc>
            </a:pPr>
            <a:r>
              <a:rPr dirty="0" sz="3000" spc="-150" b="1">
                <a:latin typeface="Arial"/>
                <a:cs typeface="Arial"/>
              </a:rPr>
              <a:t>Disjunção</a:t>
            </a:r>
            <a:r>
              <a:rPr dirty="0" sz="3000" spc="-110" b="1">
                <a:latin typeface="Arial"/>
                <a:cs typeface="Arial"/>
              </a:rPr>
              <a:t> (</a:t>
            </a:r>
            <a:r>
              <a:rPr dirty="0" sz="3000" spc="-110" b="1">
                <a:latin typeface="Noto Sans CJK SC"/>
                <a:cs typeface="Noto Sans CJK SC"/>
              </a:rPr>
              <a:t>∨</a:t>
            </a:r>
            <a:r>
              <a:rPr dirty="0" sz="3000" spc="-110" b="1">
                <a:latin typeface="Arial"/>
                <a:cs typeface="Arial"/>
              </a:rPr>
              <a:t>)</a:t>
            </a:r>
            <a:r>
              <a:rPr dirty="0" sz="3000" spc="-110">
                <a:latin typeface="Trebuchet MS"/>
                <a:cs typeface="Trebuchet MS"/>
              </a:rPr>
              <a:t>:</a:t>
            </a:r>
            <a:r>
              <a:rPr dirty="0" sz="3000" spc="-114">
                <a:latin typeface="Trebuchet MS"/>
                <a:cs typeface="Trebuchet MS"/>
              </a:rPr>
              <a:t> </a:t>
            </a:r>
            <a:r>
              <a:rPr dirty="0" sz="3000" spc="80">
                <a:latin typeface="Trebuchet MS"/>
                <a:cs typeface="Trebuchet MS"/>
              </a:rPr>
              <a:t>Ao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menos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uma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proposição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-75">
                <a:latin typeface="Trebuchet MS"/>
                <a:cs typeface="Trebuchet MS"/>
              </a:rPr>
              <a:t>deve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ser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verdadeira.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marL="666750" marR="5080">
              <a:lnSpc>
                <a:spcPct val="116700"/>
              </a:lnSpc>
              <a:tabLst>
                <a:tab pos="2745740" algn="l"/>
                <a:tab pos="3736340" algn="l"/>
                <a:tab pos="4370070" algn="l"/>
                <a:tab pos="5321935" algn="l"/>
                <a:tab pos="7386320" algn="l"/>
                <a:tab pos="8352155" algn="l"/>
                <a:tab pos="9069705" algn="l"/>
                <a:tab pos="11184255" algn="l"/>
                <a:tab pos="12348845" algn="l"/>
              </a:tabLst>
            </a:pPr>
            <a:r>
              <a:rPr dirty="0" sz="3000" spc="-10" b="1">
                <a:latin typeface="Arial"/>
                <a:cs typeface="Arial"/>
              </a:rPr>
              <a:t>Implicação</a:t>
            </a:r>
            <a:r>
              <a:rPr dirty="0" sz="3000" b="1">
                <a:latin typeface="Arial"/>
                <a:cs typeface="Arial"/>
              </a:rPr>
              <a:t>	</a:t>
            </a:r>
            <a:r>
              <a:rPr dirty="0" sz="3000" spc="-20" b="1">
                <a:latin typeface="Arial"/>
                <a:cs typeface="Arial"/>
              </a:rPr>
              <a:t>(→)</a:t>
            </a:r>
            <a:r>
              <a:rPr dirty="0" sz="3000" spc="-20">
                <a:latin typeface="Trebuchet MS"/>
                <a:cs typeface="Trebuchet MS"/>
              </a:rPr>
              <a:t>: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Se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uma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proposição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110">
                <a:latin typeface="Trebuchet MS"/>
                <a:cs typeface="Trebuchet MS"/>
              </a:rPr>
              <a:t>AAA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for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verdadeira,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então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105">
                <a:latin typeface="Trebuchet MS"/>
                <a:cs typeface="Trebuchet MS"/>
              </a:rPr>
              <a:t>BBB </a:t>
            </a:r>
            <a:r>
              <a:rPr dirty="0" sz="3000" spc="-60">
                <a:latin typeface="Trebuchet MS"/>
                <a:cs typeface="Trebuchet MS"/>
              </a:rPr>
              <a:t>também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será.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38658" y="927164"/>
            <a:ext cx="7045959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Conectivos</a:t>
            </a:r>
            <a:r>
              <a:rPr dirty="0" spc="-220"/>
              <a:t> </a:t>
            </a:r>
            <a:r>
              <a:rPr dirty="0" spc="-505"/>
              <a:t>Lógicos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Lógica</a:t>
            </a:r>
            <a:r>
              <a:rPr dirty="0" spc="-245"/>
              <a:t> </a:t>
            </a:r>
            <a:r>
              <a:rPr dirty="0" spc="-155"/>
              <a:t>Formal</a:t>
            </a:r>
            <a:r>
              <a:rPr dirty="0" spc="-265"/>
              <a:t> </a:t>
            </a:r>
            <a:r>
              <a:rPr dirty="0" spc="160"/>
              <a:t>|</a:t>
            </a:r>
            <a:r>
              <a:rPr dirty="0" spc="-250"/>
              <a:t> </a:t>
            </a:r>
            <a:r>
              <a:rPr dirty="0" spc="-310"/>
              <a:t>Dedução</a:t>
            </a:r>
            <a:r>
              <a:rPr dirty="0" spc="-245"/>
              <a:t> </a:t>
            </a:r>
            <a:r>
              <a:rPr dirty="0" spc="-620"/>
              <a:t>vs</a:t>
            </a:r>
            <a:r>
              <a:rPr dirty="0" spc="-245"/>
              <a:t> </a:t>
            </a:r>
            <a:r>
              <a:rPr dirty="0" spc="-275"/>
              <a:t>Indução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870228" y="3347374"/>
            <a:ext cx="767080" cy="4415155"/>
            <a:chOff x="1870228" y="3347374"/>
            <a:chExt cx="767080" cy="44151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0228" y="3347374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3165" y="5295236"/>
              <a:ext cx="123825" cy="1238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3165" y="6076286"/>
              <a:ext cx="123825" cy="12382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3165" y="6857336"/>
              <a:ext cx="123825" cy="1238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3165" y="7638386"/>
              <a:ext cx="123825" cy="12382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486053" y="2131907"/>
            <a:ext cx="15370175" cy="5763260"/>
          </a:xfrm>
          <a:prstGeom prst="rect">
            <a:avLst/>
          </a:prstGeom>
        </p:spPr>
        <p:txBody>
          <a:bodyPr wrap="square" lIns="0" tIns="269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dirty="0" sz="3100" spc="-305" b="1">
                <a:latin typeface="Arial"/>
                <a:cs typeface="Arial"/>
              </a:rPr>
              <a:t>DEDUÇÃO</a:t>
            </a:r>
            <a:endParaRPr sz="3100">
              <a:latin typeface="Arial"/>
              <a:cs typeface="Arial"/>
            </a:endParaRPr>
          </a:p>
          <a:p>
            <a:pPr marL="666750" marR="5080">
              <a:lnSpc>
                <a:spcPts val="3080"/>
              </a:lnSpc>
              <a:spcBef>
                <a:spcPts val="2540"/>
              </a:spcBef>
            </a:pPr>
            <a:r>
              <a:rPr dirty="0" sz="3000" spc="-160">
                <a:latin typeface="Trebuchet MS"/>
                <a:cs typeface="Trebuchet MS"/>
              </a:rPr>
              <a:t>Raciocínio</a:t>
            </a:r>
            <a:r>
              <a:rPr dirty="0" sz="3000" spc="7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que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parte</a:t>
            </a:r>
            <a:r>
              <a:rPr dirty="0" sz="3000" spc="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50">
                <a:latin typeface="Trebuchet MS"/>
                <a:cs typeface="Trebuchet MS"/>
              </a:rPr>
              <a:t>princípios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10">
                <a:latin typeface="Trebuchet MS"/>
                <a:cs typeface="Trebuchet MS"/>
              </a:rPr>
              <a:t>gerais</a:t>
            </a:r>
            <a:r>
              <a:rPr dirty="0" sz="3000" spc="70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para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chegar</a:t>
            </a:r>
            <a:r>
              <a:rPr dirty="0" sz="3000" spc="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conclusões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80">
                <a:latin typeface="Trebuchet MS"/>
                <a:cs typeface="Trebuchet MS"/>
              </a:rPr>
              <a:t>específicas</a:t>
            </a:r>
            <a:r>
              <a:rPr dirty="0" sz="3000" spc="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45">
                <a:latin typeface="Trebuchet MS"/>
                <a:cs typeface="Trebuchet MS"/>
              </a:rPr>
              <a:t>logicamente </a:t>
            </a:r>
            <a:r>
              <a:rPr dirty="0" sz="3000" spc="-114">
                <a:latin typeface="Trebuchet MS"/>
                <a:cs typeface="Trebuchet MS"/>
              </a:rPr>
              <a:t>necessárias.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dirty="0" sz="3000" spc="-190" b="1">
                <a:latin typeface="Arial"/>
                <a:cs typeface="Arial"/>
              </a:rPr>
              <a:t>Características</a:t>
            </a:r>
            <a:r>
              <a:rPr dirty="0" sz="3000" spc="-190"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  <a:p>
            <a:pPr marL="1320800" marR="9810750">
              <a:lnSpc>
                <a:spcPct val="170800"/>
              </a:lnSpc>
            </a:pPr>
            <a:r>
              <a:rPr dirty="0" sz="3000" spc="-140">
                <a:latin typeface="Trebuchet MS"/>
                <a:cs typeface="Trebuchet MS"/>
              </a:rPr>
              <a:t>Conclusão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114">
                <a:latin typeface="Trebuchet MS"/>
                <a:cs typeface="Trebuchet MS"/>
              </a:rPr>
              <a:t>garantida. </a:t>
            </a:r>
            <a:r>
              <a:rPr dirty="0" sz="3000" spc="-235">
                <a:latin typeface="Trebuchet MS"/>
                <a:cs typeface="Trebuchet MS"/>
              </a:rPr>
              <a:t>Implícita</a:t>
            </a:r>
            <a:r>
              <a:rPr dirty="0" sz="3000" spc="-390">
                <a:latin typeface="Trebuchet MS"/>
                <a:cs typeface="Trebuchet MS"/>
              </a:rPr>
              <a:t> </a:t>
            </a:r>
            <a:r>
              <a:rPr dirty="0" sz="3000" spc="-114">
                <a:latin typeface="Trebuchet MS"/>
                <a:cs typeface="Trebuchet MS"/>
              </a:rPr>
              <a:t>nas</a:t>
            </a:r>
            <a:r>
              <a:rPr dirty="0" sz="3000" spc="-390">
                <a:latin typeface="Trebuchet MS"/>
                <a:cs typeface="Trebuchet MS"/>
              </a:rPr>
              <a:t> </a:t>
            </a:r>
            <a:r>
              <a:rPr dirty="0" sz="3000" spc="-75">
                <a:latin typeface="Trebuchet MS"/>
                <a:cs typeface="Trebuchet MS"/>
              </a:rPr>
              <a:t>premissas. </a:t>
            </a:r>
            <a:r>
              <a:rPr dirty="0" sz="3000" spc="-170">
                <a:latin typeface="Trebuchet MS"/>
                <a:cs typeface="Trebuchet MS"/>
              </a:rPr>
              <a:t>Baseada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35">
                <a:latin typeface="Trebuchet MS"/>
                <a:cs typeface="Trebuchet MS"/>
              </a:rPr>
              <a:t>em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regras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formais. </a:t>
            </a:r>
            <a:r>
              <a:rPr dirty="0" sz="3000" spc="-75">
                <a:latin typeface="Trebuchet MS"/>
                <a:cs typeface="Trebuchet MS"/>
              </a:rPr>
              <a:t>Não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210">
                <a:latin typeface="Trebuchet MS"/>
                <a:cs typeface="Trebuchet MS"/>
              </a:rPr>
              <a:t>amplia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200">
                <a:latin typeface="Trebuchet MS"/>
                <a:cs typeface="Trebuchet MS"/>
              </a:rPr>
              <a:t>conhecimento.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342" y="2553096"/>
              <a:ext cx="8867789" cy="518158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342" y="7872709"/>
              <a:ext cx="8867789" cy="8667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3222" y="1026449"/>
            <a:ext cx="1320482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Lógica</a:t>
            </a:r>
            <a:r>
              <a:rPr dirty="0" spc="-245"/>
              <a:t> </a:t>
            </a:r>
            <a:r>
              <a:rPr dirty="0" spc="-155"/>
              <a:t>Formal</a:t>
            </a:r>
            <a:r>
              <a:rPr dirty="0" spc="-265"/>
              <a:t> </a:t>
            </a:r>
            <a:r>
              <a:rPr dirty="0" spc="160"/>
              <a:t>|</a:t>
            </a:r>
            <a:r>
              <a:rPr dirty="0" spc="-250"/>
              <a:t> </a:t>
            </a:r>
            <a:r>
              <a:rPr dirty="0" spc="-310"/>
              <a:t>Dedução</a:t>
            </a:r>
            <a:r>
              <a:rPr dirty="0" spc="-245"/>
              <a:t> </a:t>
            </a:r>
            <a:r>
              <a:rPr dirty="0" spc="-620"/>
              <a:t>vs</a:t>
            </a:r>
            <a:r>
              <a:rPr dirty="0" spc="-245"/>
              <a:t> </a:t>
            </a:r>
            <a:r>
              <a:rPr dirty="0" spc="-275"/>
              <a:t>Indução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486053" y="2388534"/>
            <a:ext cx="5139690" cy="364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305" b="1">
                <a:latin typeface="Arial"/>
                <a:cs typeface="Arial"/>
              </a:rPr>
              <a:t>DEDUÇÃO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dirty="0" sz="3000" spc="-130" b="1">
                <a:latin typeface="Arial"/>
                <a:cs typeface="Arial"/>
              </a:rPr>
              <a:t>Exemplo: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70800"/>
              </a:lnSpc>
            </a:pPr>
            <a:r>
              <a:rPr dirty="0" sz="3000" spc="-105">
                <a:latin typeface="Trebuchet MS"/>
                <a:cs typeface="Trebuchet MS"/>
              </a:rPr>
              <a:t>Todos</a:t>
            </a:r>
            <a:r>
              <a:rPr dirty="0" sz="3000" spc="-405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os</a:t>
            </a:r>
            <a:r>
              <a:rPr dirty="0" sz="3000" spc="-405">
                <a:latin typeface="Trebuchet MS"/>
                <a:cs typeface="Trebuchet MS"/>
              </a:rPr>
              <a:t> </a:t>
            </a:r>
            <a:r>
              <a:rPr dirty="0" sz="3000" spc="-185">
                <a:latin typeface="Trebuchet MS"/>
                <a:cs typeface="Trebuchet MS"/>
              </a:rPr>
              <a:t>mamíferos</a:t>
            </a:r>
            <a:r>
              <a:rPr dirty="0" sz="3000" spc="-405">
                <a:latin typeface="Trebuchet MS"/>
                <a:cs typeface="Trebuchet MS"/>
              </a:rPr>
              <a:t> </a:t>
            </a:r>
            <a:r>
              <a:rPr dirty="0" sz="3000" spc="-220">
                <a:latin typeface="Trebuchet MS"/>
                <a:cs typeface="Trebuchet MS"/>
              </a:rPr>
              <a:t>têm</a:t>
            </a:r>
            <a:r>
              <a:rPr dirty="0" sz="3000" spc="-405">
                <a:latin typeface="Trebuchet MS"/>
                <a:cs typeface="Trebuchet MS"/>
              </a:rPr>
              <a:t> </a:t>
            </a:r>
            <a:r>
              <a:rPr dirty="0" sz="3000" spc="-155">
                <a:latin typeface="Trebuchet MS"/>
                <a:cs typeface="Trebuchet MS"/>
              </a:rPr>
              <a:t>pulmões. </a:t>
            </a:r>
            <a:r>
              <a:rPr dirty="0" sz="3000" spc="-105">
                <a:latin typeface="Trebuchet MS"/>
                <a:cs typeface="Trebuchet MS"/>
              </a:rPr>
              <a:t>Todos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os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80">
                <a:latin typeface="Trebuchet MS"/>
                <a:cs typeface="Trebuchet MS"/>
              </a:rPr>
              <a:t>cães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10">
                <a:latin typeface="Trebuchet MS"/>
                <a:cs typeface="Trebuchet MS"/>
              </a:rPr>
              <a:t>são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85">
                <a:latin typeface="Trebuchet MS"/>
                <a:cs typeface="Trebuchet MS"/>
              </a:rPr>
              <a:t>mamíferos.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50"/>
              </a:spcBef>
            </a:pPr>
            <a:r>
              <a:rPr dirty="0" sz="3000" spc="-165">
                <a:latin typeface="Trebuchet MS"/>
                <a:cs typeface="Trebuchet MS"/>
              </a:rPr>
              <a:t>Logo,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todos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os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80">
                <a:latin typeface="Trebuchet MS"/>
                <a:cs typeface="Trebuchet MS"/>
              </a:rPr>
              <a:t>cães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220">
                <a:latin typeface="Trebuchet MS"/>
                <a:cs typeface="Trebuchet MS"/>
              </a:rPr>
              <a:t>têm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40">
                <a:latin typeface="Trebuchet MS"/>
                <a:cs typeface="Trebuchet MS"/>
              </a:rPr>
              <a:t>pulmões.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Lógica</a:t>
            </a:r>
            <a:r>
              <a:rPr dirty="0" spc="-245"/>
              <a:t> </a:t>
            </a:r>
            <a:r>
              <a:rPr dirty="0" spc="-155"/>
              <a:t>Formal</a:t>
            </a:r>
            <a:r>
              <a:rPr dirty="0" spc="-265"/>
              <a:t> </a:t>
            </a:r>
            <a:r>
              <a:rPr dirty="0" spc="160"/>
              <a:t>|</a:t>
            </a:r>
            <a:r>
              <a:rPr dirty="0" spc="-250"/>
              <a:t> </a:t>
            </a:r>
            <a:r>
              <a:rPr dirty="0" spc="-310"/>
              <a:t>Dedução</a:t>
            </a:r>
            <a:r>
              <a:rPr dirty="0" spc="-245"/>
              <a:t> </a:t>
            </a:r>
            <a:r>
              <a:rPr dirty="0" spc="-620"/>
              <a:t>vs</a:t>
            </a:r>
            <a:r>
              <a:rPr dirty="0" spc="-245"/>
              <a:t> </a:t>
            </a:r>
            <a:r>
              <a:rPr dirty="0" spc="-275"/>
              <a:t>Indução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946815" y="3257196"/>
            <a:ext cx="767080" cy="4386580"/>
            <a:chOff x="1946815" y="3257196"/>
            <a:chExt cx="767080" cy="43865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6815" y="3257196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752" y="5386033"/>
              <a:ext cx="123825" cy="1238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752" y="6452833"/>
              <a:ext cx="123825" cy="12382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9752" y="7519633"/>
              <a:ext cx="123825" cy="12382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562640" y="2250753"/>
            <a:ext cx="13748385" cy="552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0" b="1">
                <a:latin typeface="Arial"/>
                <a:cs typeface="Arial"/>
              </a:rPr>
              <a:t>INDUÇÃO</a:t>
            </a:r>
            <a:endParaRPr sz="3100">
              <a:latin typeface="Arial"/>
              <a:cs typeface="Arial"/>
            </a:endParaRPr>
          </a:p>
          <a:p>
            <a:pPr marL="666750" marR="5080">
              <a:lnSpc>
                <a:spcPct val="116700"/>
              </a:lnSpc>
              <a:spcBef>
                <a:spcPts val="1775"/>
              </a:spcBef>
              <a:tabLst>
                <a:tab pos="2624455" algn="l"/>
                <a:tab pos="3504565" algn="l"/>
                <a:tab pos="4642485" algn="l"/>
                <a:tab pos="5311775" algn="l"/>
                <a:tab pos="6486525" algn="l"/>
                <a:tab pos="8566150" algn="l"/>
                <a:tab pos="9575800" algn="l"/>
                <a:tab pos="11293475" algn="l"/>
              </a:tabLst>
            </a:pPr>
            <a:r>
              <a:rPr dirty="0" sz="3000" spc="-10">
                <a:latin typeface="Trebuchet MS"/>
                <a:cs typeface="Trebuchet MS"/>
              </a:rPr>
              <a:t>Raciocínio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que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parte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de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casos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específicos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0">
                <a:latin typeface="Trebuchet MS"/>
                <a:cs typeface="Trebuchet MS"/>
              </a:rPr>
              <a:t>para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formular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55">
                <a:latin typeface="Trebuchet MS"/>
                <a:cs typeface="Trebuchet MS"/>
              </a:rPr>
              <a:t>generalizações </a:t>
            </a:r>
            <a:r>
              <a:rPr dirty="0" sz="3000" spc="-50">
                <a:latin typeface="Trebuchet MS"/>
                <a:cs typeface="Trebuchet MS"/>
              </a:rPr>
              <a:t>universais,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com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conclusões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prováveis.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00" spc="-30" b="1">
                <a:latin typeface="Arial"/>
                <a:cs typeface="Arial"/>
              </a:rPr>
              <a:t>Características:</a:t>
            </a:r>
            <a:endParaRPr sz="3000">
              <a:latin typeface="Arial"/>
              <a:cs typeface="Arial"/>
            </a:endParaRPr>
          </a:p>
          <a:p>
            <a:pPr marL="1320800">
              <a:lnSpc>
                <a:spcPct val="100000"/>
              </a:lnSpc>
              <a:spcBef>
                <a:spcPts val="600"/>
              </a:spcBef>
            </a:pPr>
            <a:r>
              <a:rPr dirty="0" sz="3000" spc="140">
                <a:latin typeface="Trebuchet MS"/>
                <a:cs typeface="Trebuchet MS"/>
              </a:rPr>
              <a:t>A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conclusão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não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necessariamente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verdadeira.</a:t>
            </a:r>
            <a:endParaRPr sz="3000">
              <a:latin typeface="Trebuchet MS"/>
              <a:cs typeface="Trebuchet MS"/>
            </a:endParaRPr>
          </a:p>
          <a:p>
            <a:pPr marL="1320800" marR="4072890">
              <a:lnSpc>
                <a:spcPct val="233300"/>
              </a:lnSpc>
            </a:pPr>
            <a:r>
              <a:rPr dirty="0" sz="3000" spc="-20">
                <a:latin typeface="Trebuchet MS"/>
                <a:cs typeface="Trebuchet MS"/>
              </a:rPr>
              <a:t>Amplia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conhecimento,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gerando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novas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hipóteses. Baseada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observações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dados.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0699" y="2268775"/>
              <a:ext cx="6534149" cy="56387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7530" y="8170620"/>
              <a:ext cx="6534149" cy="781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3929" y="1026449"/>
            <a:ext cx="1320482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Lógica</a:t>
            </a:r>
            <a:r>
              <a:rPr dirty="0" spc="-245"/>
              <a:t> </a:t>
            </a:r>
            <a:r>
              <a:rPr dirty="0" spc="-155"/>
              <a:t>Formal</a:t>
            </a:r>
            <a:r>
              <a:rPr dirty="0" spc="-265"/>
              <a:t> </a:t>
            </a:r>
            <a:r>
              <a:rPr dirty="0" spc="160"/>
              <a:t>|</a:t>
            </a:r>
            <a:r>
              <a:rPr dirty="0" spc="-250"/>
              <a:t> </a:t>
            </a:r>
            <a:r>
              <a:rPr dirty="0" spc="-310"/>
              <a:t>Dedução</a:t>
            </a:r>
            <a:r>
              <a:rPr dirty="0" spc="-245"/>
              <a:t> </a:t>
            </a:r>
            <a:r>
              <a:rPr dirty="0" spc="-620"/>
              <a:t>vs</a:t>
            </a:r>
            <a:r>
              <a:rPr dirty="0" spc="-245"/>
              <a:t> </a:t>
            </a:r>
            <a:r>
              <a:rPr dirty="0" spc="-275"/>
              <a:t>Indução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433929" y="2342178"/>
            <a:ext cx="5361305" cy="43929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80" b="1">
                <a:latin typeface="Arial"/>
                <a:cs typeface="Arial"/>
              </a:rPr>
              <a:t>INDUÇÃO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340"/>
              </a:lnSpc>
              <a:spcBef>
                <a:spcPts val="2550"/>
              </a:spcBef>
            </a:pPr>
            <a:r>
              <a:rPr dirty="0" sz="3000" spc="-130" b="1">
                <a:latin typeface="Arial"/>
                <a:cs typeface="Arial"/>
              </a:rPr>
              <a:t>Exemplo: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340"/>
              </a:lnSpc>
            </a:pPr>
            <a:r>
              <a:rPr dirty="0" sz="3000" spc="200">
                <a:latin typeface="Trebuchet MS"/>
                <a:cs typeface="Trebuchet MS"/>
              </a:rPr>
              <a:t>O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75">
                <a:latin typeface="Trebuchet MS"/>
                <a:cs typeface="Trebuchet MS"/>
              </a:rPr>
              <a:t>cobre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120">
                <a:latin typeface="Trebuchet MS"/>
                <a:cs typeface="Trebuchet MS"/>
              </a:rPr>
              <a:t>é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80">
                <a:latin typeface="Trebuchet MS"/>
                <a:cs typeface="Trebuchet MS"/>
              </a:rPr>
              <a:t>condutor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de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eletricidade.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70800"/>
              </a:lnSpc>
            </a:pPr>
            <a:r>
              <a:rPr dirty="0" sz="3000" spc="200">
                <a:latin typeface="Trebuchet MS"/>
                <a:cs typeface="Trebuchet MS"/>
              </a:rPr>
              <a:t>O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80">
                <a:latin typeface="Trebuchet MS"/>
                <a:cs typeface="Trebuchet MS"/>
              </a:rPr>
              <a:t>ferro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120">
                <a:latin typeface="Trebuchet MS"/>
                <a:cs typeface="Trebuchet MS"/>
              </a:rPr>
              <a:t>é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80">
                <a:latin typeface="Trebuchet MS"/>
                <a:cs typeface="Trebuchet MS"/>
              </a:rPr>
              <a:t>condutor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de</a:t>
            </a:r>
            <a:r>
              <a:rPr dirty="0" sz="3000" spc="-409">
                <a:latin typeface="Trebuchet MS"/>
                <a:cs typeface="Trebuchet MS"/>
              </a:rPr>
              <a:t> </a:t>
            </a:r>
            <a:r>
              <a:rPr dirty="0" sz="3000" spc="-165">
                <a:latin typeface="Trebuchet MS"/>
                <a:cs typeface="Trebuchet MS"/>
              </a:rPr>
              <a:t>eletricidade. </a:t>
            </a:r>
            <a:r>
              <a:rPr dirty="0" sz="3000" spc="200">
                <a:latin typeface="Trebuchet MS"/>
                <a:cs typeface="Trebuchet MS"/>
              </a:rPr>
              <a:t>O</a:t>
            </a:r>
            <a:r>
              <a:rPr dirty="0" sz="3000" spc="-420">
                <a:latin typeface="Trebuchet MS"/>
                <a:cs typeface="Trebuchet MS"/>
              </a:rPr>
              <a:t> </a:t>
            </a:r>
            <a:r>
              <a:rPr dirty="0" sz="3000" spc="-114">
                <a:latin typeface="Trebuchet MS"/>
                <a:cs typeface="Trebuchet MS"/>
              </a:rPr>
              <a:t>ouro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20">
                <a:latin typeface="Trebuchet MS"/>
                <a:cs typeface="Trebuchet MS"/>
              </a:rPr>
              <a:t>é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80">
                <a:latin typeface="Trebuchet MS"/>
                <a:cs typeface="Trebuchet MS"/>
              </a:rPr>
              <a:t>condutor</a:t>
            </a:r>
            <a:r>
              <a:rPr dirty="0" sz="3000" spc="-420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de</a:t>
            </a:r>
            <a:r>
              <a:rPr dirty="0" sz="3000" spc="-415">
                <a:latin typeface="Trebuchet MS"/>
                <a:cs typeface="Trebuchet MS"/>
              </a:rPr>
              <a:t> </a:t>
            </a:r>
            <a:r>
              <a:rPr dirty="0" sz="3000" spc="-165">
                <a:latin typeface="Trebuchet MS"/>
                <a:cs typeface="Trebuchet MS"/>
              </a:rPr>
              <a:t>eletricidade.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3080"/>
              </a:lnSpc>
              <a:spcBef>
                <a:spcPts val="3085"/>
              </a:spcBef>
              <a:tabLst>
                <a:tab pos="1989455" algn="l"/>
                <a:tab pos="2768600" algn="l"/>
                <a:tab pos="3809365" algn="l"/>
                <a:tab pos="4365625" algn="l"/>
              </a:tabLst>
            </a:pPr>
            <a:r>
              <a:rPr dirty="0" sz="3000" spc="-10">
                <a:latin typeface="Trebuchet MS"/>
                <a:cs typeface="Trebuchet MS"/>
              </a:rPr>
              <a:t>Concluímos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que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todos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os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15">
                <a:latin typeface="Trebuchet MS"/>
                <a:cs typeface="Trebuchet MS"/>
              </a:rPr>
              <a:t>metais </a:t>
            </a:r>
            <a:r>
              <a:rPr dirty="0" sz="3000" spc="-110">
                <a:latin typeface="Trebuchet MS"/>
                <a:cs typeface="Trebuchet MS"/>
              </a:rPr>
              <a:t>são</a:t>
            </a:r>
            <a:r>
              <a:rPr dirty="0" sz="3000" spc="-405">
                <a:latin typeface="Trebuchet MS"/>
                <a:cs typeface="Trebuchet MS"/>
              </a:rPr>
              <a:t> </a:t>
            </a:r>
            <a:r>
              <a:rPr dirty="0" sz="3000" spc="-185">
                <a:latin typeface="Trebuchet MS"/>
                <a:cs typeface="Trebuchet MS"/>
              </a:rPr>
              <a:t>condutores</a:t>
            </a:r>
            <a:r>
              <a:rPr dirty="0" sz="3000" spc="-400">
                <a:latin typeface="Trebuchet MS"/>
                <a:cs typeface="Trebuchet MS"/>
              </a:rPr>
              <a:t> </a:t>
            </a:r>
            <a:r>
              <a:rPr dirty="0" sz="3000" spc="-160">
                <a:latin typeface="Trebuchet MS"/>
                <a:cs typeface="Trebuchet MS"/>
              </a:rPr>
              <a:t>de</a:t>
            </a:r>
            <a:r>
              <a:rPr dirty="0" sz="3000" spc="-400">
                <a:latin typeface="Trebuchet MS"/>
                <a:cs typeface="Trebuchet MS"/>
              </a:rPr>
              <a:t> </a:t>
            </a:r>
            <a:r>
              <a:rPr dirty="0" sz="3000" spc="-165">
                <a:latin typeface="Trebuchet MS"/>
                <a:cs typeface="Trebuchet MS"/>
              </a:rPr>
              <a:t>eletricidade.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Representação</a:t>
            </a:r>
            <a:r>
              <a:rPr dirty="0" spc="-240"/>
              <a:t> </a:t>
            </a:r>
            <a:r>
              <a:rPr dirty="0" spc="-425"/>
              <a:t>Lógica</a:t>
            </a:r>
            <a:r>
              <a:rPr dirty="0" spc="-235"/>
              <a:t> </a:t>
            </a:r>
            <a:r>
              <a:rPr dirty="0" spc="-345"/>
              <a:t>do</a:t>
            </a:r>
            <a:r>
              <a:rPr dirty="0" spc="-235"/>
              <a:t> </a:t>
            </a:r>
            <a:r>
              <a:rPr dirty="0" spc="-270"/>
              <a:t>Conhecimento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25503" y="2631322"/>
            <a:ext cx="767080" cy="3215005"/>
            <a:chOff x="1725503" y="2631322"/>
            <a:chExt cx="767080" cy="32150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503" y="2631322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503" y="4193422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440" y="4655385"/>
              <a:ext cx="123825" cy="12382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440" y="5722185"/>
              <a:ext cx="123825" cy="12382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995428" y="2395738"/>
            <a:ext cx="9333230" cy="3583304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12700" marR="5080">
              <a:lnSpc>
                <a:spcPts val="3080"/>
              </a:lnSpc>
              <a:spcBef>
                <a:spcPts val="665"/>
              </a:spcBef>
            </a:pPr>
            <a:r>
              <a:rPr dirty="0" sz="3000" spc="-135">
                <a:latin typeface="Trebuchet MS"/>
                <a:cs typeface="Trebuchet MS"/>
              </a:rPr>
              <a:t>Representação</a:t>
            </a:r>
            <a:r>
              <a:rPr dirty="0" sz="3000" spc="7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lógica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do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conhecimento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75">
                <a:latin typeface="Trebuchet MS"/>
                <a:cs typeface="Trebuchet MS"/>
              </a:rPr>
              <a:t>envolve</a:t>
            </a:r>
            <a:r>
              <a:rPr dirty="0" sz="3000" spc="75">
                <a:latin typeface="Trebuchet MS"/>
                <a:cs typeface="Trebuchet MS"/>
              </a:rPr>
              <a:t> </a:t>
            </a:r>
            <a:r>
              <a:rPr dirty="0" sz="3000" spc="-155">
                <a:latin typeface="Trebuchet MS"/>
                <a:cs typeface="Trebuchet MS"/>
              </a:rPr>
              <a:t>estruturar </a:t>
            </a:r>
            <a:r>
              <a:rPr dirty="0" sz="3000" spc="-160">
                <a:latin typeface="Trebuchet MS"/>
                <a:cs typeface="Trebuchet MS"/>
              </a:rPr>
              <a:t>informações</a:t>
            </a:r>
            <a:r>
              <a:rPr dirty="0" sz="3000" spc="-5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sobre</a:t>
            </a:r>
            <a:r>
              <a:rPr dirty="0" sz="3000">
                <a:latin typeface="Trebuchet MS"/>
                <a:cs typeface="Trebuchet MS"/>
              </a:rPr>
              <a:t> o</a:t>
            </a:r>
            <a:r>
              <a:rPr dirty="0" sz="3000" spc="-5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mundo</a:t>
            </a:r>
            <a:r>
              <a:rPr dirty="0" sz="3000">
                <a:latin typeface="Trebuchet MS"/>
                <a:cs typeface="Trebuchet MS"/>
              </a:rPr>
              <a:t> em </a:t>
            </a:r>
            <a:r>
              <a:rPr dirty="0" sz="3000" spc="-135">
                <a:latin typeface="Trebuchet MS"/>
                <a:cs typeface="Trebuchet MS"/>
              </a:rPr>
              <a:t>formatos</a:t>
            </a:r>
            <a:r>
              <a:rPr dirty="0" sz="3000" spc="-5">
                <a:latin typeface="Trebuchet MS"/>
                <a:cs typeface="Trebuchet MS"/>
              </a:rPr>
              <a:t> </a:t>
            </a:r>
            <a:r>
              <a:rPr dirty="0" sz="3000" spc="-190">
                <a:latin typeface="Trebuchet MS"/>
                <a:cs typeface="Trebuchet MS"/>
              </a:rPr>
              <a:t>manipuláveis</a:t>
            </a:r>
            <a:r>
              <a:rPr dirty="0" sz="300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por </a:t>
            </a:r>
            <a:r>
              <a:rPr dirty="0" sz="3000" spc="-114">
                <a:latin typeface="Trebuchet MS"/>
                <a:cs typeface="Trebuchet MS"/>
              </a:rPr>
              <a:t>algoritmos.</a:t>
            </a:r>
            <a:endParaRPr sz="30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2525"/>
              </a:spcBef>
            </a:pPr>
            <a:r>
              <a:rPr dirty="0" sz="3000" spc="-285" b="1">
                <a:latin typeface="Arial"/>
                <a:cs typeface="Arial"/>
              </a:rPr>
              <a:t>Principais</a:t>
            </a:r>
            <a:r>
              <a:rPr dirty="0" sz="3000" spc="-405" b="1">
                <a:latin typeface="Arial"/>
                <a:cs typeface="Arial"/>
              </a:rPr>
              <a:t> </a:t>
            </a:r>
            <a:r>
              <a:rPr dirty="0" sz="3000" spc="-265" b="1">
                <a:latin typeface="Arial"/>
                <a:cs typeface="Arial"/>
              </a:rPr>
              <a:t>Objetivos:</a:t>
            </a:r>
            <a:endParaRPr sz="30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75"/>
              </a:spcBef>
            </a:pPr>
            <a:r>
              <a:rPr dirty="0" sz="3000">
                <a:latin typeface="Trebuchet MS"/>
                <a:cs typeface="Trebuchet MS"/>
              </a:rPr>
              <a:t>Capturar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fatos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regras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um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domínio.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marL="666750">
              <a:lnSpc>
                <a:spcPct val="100000"/>
              </a:lnSpc>
            </a:pPr>
            <a:r>
              <a:rPr dirty="0" sz="3000" spc="-65">
                <a:latin typeface="Trebuchet MS"/>
                <a:cs typeface="Trebuchet MS"/>
              </a:rPr>
              <a:t>Facilitar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inferências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tomadas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decisão.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712" y="985776"/>
            <a:ext cx="1473263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Representação</a:t>
            </a:r>
            <a:r>
              <a:rPr dirty="0" spc="-240"/>
              <a:t> </a:t>
            </a:r>
            <a:r>
              <a:rPr dirty="0" spc="-425"/>
              <a:t>Lógica</a:t>
            </a:r>
            <a:r>
              <a:rPr dirty="0" spc="-235"/>
              <a:t> </a:t>
            </a:r>
            <a:r>
              <a:rPr dirty="0" spc="-345"/>
              <a:t>do</a:t>
            </a:r>
            <a:r>
              <a:rPr dirty="0" spc="-235"/>
              <a:t> </a:t>
            </a:r>
            <a:r>
              <a:rPr dirty="0" spc="-270"/>
              <a:t>Conhecimento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71887" y="3242434"/>
            <a:ext cx="114300" cy="3324225"/>
            <a:chOff x="1771887" y="3242434"/>
            <a:chExt cx="114300" cy="33242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887" y="3242434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887" y="5385559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887" y="6452359"/>
              <a:ext cx="114300" cy="1143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387712" y="1995128"/>
            <a:ext cx="14498955" cy="4709160"/>
          </a:xfrm>
          <a:prstGeom prst="rect">
            <a:avLst/>
          </a:prstGeom>
        </p:spPr>
        <p:txBody>
          <a:bodyPr wrap="square" lIns="0" tIns="277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3300" spc="-200" b="1">
                <a:latin typeface="Arial"/>
                <a:cs typeface="Arial"/>
              </a:rPr>
              <a:t>Sistemas</a:t>
            </a:r>
            <a:r>
              <a:rPr dirty="0" sz="3300" spc="-80" b="1">
                <a:latin typeface="Arial"/>
                <a:cs typeface="Arial"/>
              </a:rPr>
              <a:t> </a:t>
            </a:r>
            <a:r>
              <a:rPr dirty="0" sz="3300" spc="-245" b="1">
                <a:latin typeface="Arial"/>
                <a:cs typeface="Arial"/>
              </a:rPr>
              <a:t>Baseados</a:t>
            </a:r>
            <a:r>
              <a:rPr dirty="0" sz="3300" spc="-75" b="1">
                <a:latin typeface="Arial"/>
                <a:cs typeface="Arial"/>
              </a:rPr>
              <a:t> </a:t>
            </a:r>
            <a:r>
              <a:rPr dirty="0" sz="3300" spc="-150" b="1">
                <a:latin typeface="Arial"/>
                <a:cs typeface="Arial"/>
              </a:rPr>
              <a:t>em</a:t>
            </a:r>
            <a:r>
              <a:rPr dirty="0" sz="3300" spc="-75" b="1">
                <a:latin typeface="Arial"/>
                <a:cs typeface="Arial"/>
              </a:rPr>
              <a:t> </a:t>
            </a:r>
            <a:r>
              <a:rPr dirty="0" sz="3300" spc="-30" b="1">
                <a:latin typeface="Arial"/>
                <a:cs typeface="Arial"/>
              </a:rPr>
              <a:t>Regras</a:t>
            </a:r>
            <a:endParaRPr sz="3300">
              <a:latin typeface="Arial"/>
              <a:cs typeface="Arial"/>
            </a:endParaRPr>
          </a:p>
          <a:p>
            <a:pPr marL="666750" marR="5080">
              <a:lnSpc>
                <a:spcPct val="116700"/>
              </a:lnSpc>
              <a:spcBef>
                <a:spcPts val="1350"/>
              </a:spcBef>
            </a:pPr>
            <a:r>
              <a:rPr dirty="0" sz="3000" spc="-20">
                <a:latin typeface="Trebuchet MS"/>
                <a:cs typeface="Trebuchet MS"/>
              </a:rPr>
              <a:t>Representação</a:t>
            </a:r>
            <a:r>
              <a:rPr dirty="0" sz="3000" spc="1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do</a:t>
            </a:r>
            <a:r>
              <a:rPr dirty="0" sz="3000" spc="14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conhecimento</a:t>
            </a:r>
            <a:r>
              <a:rPr dirty="0" sz="3000" spc="13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envolve</a:t>
            </a:r>
            <a:r>
              <a:rPr dirty="0" sz="3000" spc="14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estruturar</a:t>
            </a:r>
            <a:r>
              <a:rPr dirty="0" sz="3000" spc="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informações</a:t>
            </a:r>
            <a:r>
              <a:rPr dirty="0" sz="3000" spc="1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sobre</a:t>
            </a:r>
            <a:r>
              <a:rPr dirty="0" sz="3000" spc="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13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mundo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formatos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manipuláveis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por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algoritmos.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100" spc="-155" b="1">
                <a:latin typeface="Arial"/>
                <a:cs typeface="Arial"/>
              </a:rPr>
              <a:t>Principais</a:t>
            </a:r>
            <a:r>
              <a:rPr dirty="0" sz="3100" spc="-35" b="1">
                <a:latin typeface="Arial"/>
                <a:cs typeface="Arial"/>
              </a:rPr>
              <a:t> </a:t>
            </a:r>
            <a:r>
              <a:rPr dirty="0" sz="3100" spc="-10" b="1">
                <a:latin typeface="Arial"/>
                <a:cs typeface="Arial"/>
              </a:rPr>
              <a:t>Objetivos:</a:t>
            </a:r>
            <a:endParaRPr sz="31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580"/>
              </a:spcBef>
            </a:pPr>
            <a:r>
              <a:rPr dirty="0" sz="3000">
                <a:latin typeface="Trebuchet MS"/>
                <a:cs typeface="Trebuchet MS"/>
              </a:rPr>
              <a:t>Capturar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fatos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regras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um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domínio.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marL="666750">
              <a:lnSpc>
                <a:spcPct val="100000"/>
              </a:lnSpc>
            </a:pPr>
            <a:r>
              <a:rPr dirty="0" sz="3000" spc="-65">
                <a:latin typeface="Trebuchet MS"/>
                <a:cs typeface="Trebuchet MS"/>
              </a:rPr>
              <a:t>Facilitar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inferências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tomadas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decisão.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90667" y="1542924"/>
            <a:ext cx="15217775" cy="7753350"/>
            <a:chOff x="990667" y="1542924"/>
            <a:chExt cx="15217775" cy="7753350"/>
          </a:xfrm>
        </p:grpSpPr>
        <p:sp>
          <p:nvSpPr>
            <p:cNvPr id="4" name="object 4" descr=""/>
            <p:cNvSpPr/>
            <p:nvPr/>
          </p:nvSpPr>
          <p:spPr>
            <a:xfrm>
              <a:off x="1028699" y="1581024"/>
              <a:ext cx="15141575" cy="7677784"/>
            </a:xfrm>
            <a:custGeom>
              <a:avLst/>
              <a:gdLst/>
              <a:ahLst/>
              <a:cxnLst/>
              <a:rect l="l" t="t" r="r" b="b"/>
              <a:pathLst>
                <a:path w="15141575" h="7677784">
                  <a:moveTo>
                    <a:pt x="14950805" y="7677271"/>
                  </a:moveTo>
                  <a:lnTo>
                    <a:pt x="190469" y="7677271"/>
                  </a:lnTo>
                  <a:lnTo>
                    <a:pt x="153161" y="7673582"/>
                  </a:lnTo>
                  <a:lnTo>
                    <a:pt x="84810" y="7645269"/>
                  </a:lnTo>
                  <a:lnTo>
                    <a:pt x="32006" y="7592456"/>
                  </a:lnTo>
                  <a:lnTo>
                    <a:pt x="3694" y="7524116"/>
                  </a:lnTo>
                  <a:lnTo>
                    <a:pt x="0" y="7486775"/>
                  </a:lnTo>
                  <a:lnTo>
                    <a:pt x="0" y="190499"/>
                  </a:lnTo>
                  <a:lnTo>
                    <a:pt x="14501" y="117599"/>
                  </a:lnTo>
                  <a:lnTo>
                    <a:pt x="55796" y="55796"/>
                  </a:lnTo>
                  <a:lnTo>
                    <a:pt x="117599" y="14501"/>
                  </a:lnTo>
                  <a:lnTo>
                    <a:pt x="190499" y="0"/>
                  </a:lnTo>
                  <a:lnTo>
                    <a:pt x="14950775" y="0"/>
                  </a:lnTo>
                  <a:lnTo>
                    <a:pt x="14988121" y="3694"/>
                  </a:lnTo>
                  <a:lnTo>
                    <a:pt x="15056482" y="32006"/>
                  </a:lnTo>
                  <a:lnTo>
                    <a:pt x="15109282" y="84810"/>
                  </a:lnTo>
                  <a:lnTo>
                    <a:pt x="15137583" y="153161"/>
                  </a:lnTo>
                  <a:lnTo>
                    <a:pt x="15141274" y="190499"/>
                  </a:lnTo>
                  <a:lnTo>
                    <a:pt x="15141274" y="7486775"/>
                  </a:lnTo>
                  <a:lnTo>
                    <a:pt x="15126781" y="7559675"/>
                  </a:lnTo>
                  <a:lnTo>
                    <a:pt x="15085496" y="7621465"/>
                  </a:lnTo>
                  <a:lnTo>
                    <a:pt x="15023690" y="7662777"/>
                  </a:lnTo>
                  <a:lnTo>
                    <a:pt x="14950805" y="7677271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28767" y="1581024"/>
              <a:ext cx="15141575" cy="7677150"/>
            </a:xfrm>
            <a:custGeom>
              <a:avLst/>
              <a:gdLst/>
              <a:ahLst/>
              <a:cxnLst/>
              <a:rect l="l" t="t" r="r" b="b"/>
              <a:pathLst>
                <a:path w="15141575" h="7677150">
                  <a:moveTo>
                    <a:pt x="190497" y="0"/>
                  </a:moveTo>
                  <a:lnTo>
                    <a:pt x="14950535" y="0"/>
                  </a:lnTo>
                  <a:lnTo>
                    <a:pt x="14974964" y="2415"/>
                  </a:lnTo>
                </a:path>
                <a:path w="15141575" h="7677150">
                  <a:moveTo>
                    <a:pt x="15033152" y="19684"/>
                  </a:moveTo>
                  <a:lnTo>
                    <a:pt x="15085219" y="55795"/>
                  </a:lnTo>
                  <a:lnTo>
                    <a:pt x="15126521" y="117596"/>
                  </a:lnTo>
                  <a:lnTo>
                    <a:pt x="15141035" y="190497"/>
                  </a:lnTo>
                  <a:lnTo>
                    <a:pt x="15141035" y="7486650"/>
                  </a:lnTo>
                  <a:lnTo>
                    <a:pt x="15126521" y="7559555"/>
                  </a:lnTo>
                  <a:lnTo>
                    <a:pt x="15085219" y="7621352"/>
                  </a:lnTo>
                  <a:lnTo>
                    <a:pt x="15023449" y="7662649"/>
                  </a:lnTo>
                  <a:lnTo>
                    <a:pt x="14987894" y="7673456"/>
                  </a:lnTo>
                  <a:lnTo>
                    <a:pt x="14950537" y="7677150"/>
                  </a:lnTo>
                </a:path>
                <a:path w="15141575" h="7677150">
                  <a:moveTo>
                    <a:pt x="190495" y="7677150"/>
                  </a:moveTo>
                  <a:lnTo>
                    <a:pt x="153159" y="7673456"/>
                  </a:lnTo>
                  <a:lnTo>
                    <a:pt x="117596" y="7662649"/>
                  </a:lnTo>
                  <a:lnTo>
                    <a:pt x="84809" y="7645143"/>
                  </a:lnTo>
                  <a:lnTo>
                    <a:pt x="73434" y="7635816"/>
                  </a:lnTo>
                </a:path>
                <a:path w="15141575" h="7677150">
                  <a:moveTo>
                    <a:pt x="14500" y="7559555"/>
                  </a:moveTo>
                  <a:lnTo>
                    <a:pt x="3694" y="7523991"/>
                  </a:lnTo>
                  <a:lnTo>
                    <a:pt x="0" y="7486650"/>
                  </a:lnTo>
                  <a:lnTo>
                    <a:pt x="0" y="19049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418" y="1542924"/>
              <a:ext cx="263945" cy="238885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268105" y="990602"/>
            <a:ext cx="16029305" cy="8030209"/>
            <a:chOff x="1268105" y="990602"/>
            <a:chExt cx="16029305" cy="8030209"/>
          </a:xfrm>
        </p:grpSpPr>
        <p:sp>
          <p:nvSpPr>
            <p:cNvPr id="8" name="object 8" descr=""/>
            <p:cNvSpPr/>
            <p:nvPr/>
          </p:nvSpPr>
          <p:spPr>
            <a:xfrm>
              <a:off x="1306205" y="1028700"/>
              <a:ext cx="15946755" cy="7957820"/>
            </a:xfrm>
            <a:custGeom>
              <a:avLst/>
              <a:gdLst/>
              <a:ahLst/>
              <a:cxnLst/>
              <a:rect l="l" t="t" r="r" b="b"/>
              <a:pathLst>
                <a:path w="15946755" h="7957820">
                  <a:moveTo>
                    <a:pt x="15762884" y="7957689"/>
                  </a:moveTo>
                  <a:lnTo>
                    <a:pt x="190209" y="7957689"/>
                  </a:lnTo>
                  <a:lnTo>
                    <a:pt x="153161" y="7954021"/>
                  </a:lnTo>
                  <a:lnTo>
                    <a:pt x="84810" y="7925699"/>
                  </a:lnTo>
                  <a:lnTo>
                    <a:pt x="32006" y="7872899"/>
                  </a:lnTo>
                  <a:lnTo>
                    <a:pt x="3694" y="7804559"/>
                  </a:lnTo>
                  <a:lnTo>
                    <a:pt x="0" y="7767218"/>
                  </a:lnTo>
                  <a:lnTo>
                    <a:pt x="0" y="190499"/>
                  </a:lnTo>
                  <a:lnTo>
                    <a:pt x="14501" y="117599"/>
                  </a:lnTo>
                  <a:lnTo>
                    <a:pt x="55796" y="55796"/>
                  </a:lnTo>
                  <a:lnTo>
                    <a:pt x="117599" y="14501"/>
                  </a:lnTo>
                  <a:lnTo>
                    <a:pt x="190499" y="0"/>
                  </a:lnTo>
                  <a:lnTo>
                    <a:pt x="15762594" y="0"/>
                  </a:lnTo>
                  <a:lnTo>
                    <a:pt x="15835494" y="14501"/>
                  </a:lnTo>
                  <a:lnTo>
                    <a:pt x="15897285" y="55796"/>
                  </a:lnTo>
                  <a:lnTo>
                    <a:pt x="15938596" y="117599"/>
                  </a:lnTo>
                  <a:lnTo>
                    <a:pt x="15946463" y="143490"/>
                  </a:lnTo>
                  <a:lnTo>
                    <a:pt x="15946463" y="7814230"/>
                  </a:lnTo>
                  <a:lnTo>
                    <a:pt x="15921088" y="7872899"/>
                  </a:lnTo>
                  <a:lnTo>
                    <a:pt x="15868275" y="7925699"/>
                  </a:lnTo>
                  <a:lnTo>
                    <a:pt x="15799935" y="7954021"/>
                  </a:lnTo>
                  <a:lnTo>
                    <a:pt x="15762884" y="7957689"/>
                  </a:lnTo>
                  <a:close/>
                </a:path>
              </a:pathLst>
            </a:custGeom>
            <a:solidFill>
              <a:srgbClr val="F4F5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06205" y="1028702"/>
              <a:ext cx="15953105" cy="7954009"/>
            </a:xfrm>
            <a:custGeom>
              <a:avLst/>
              <a:gdLst/>
              <a:ahLst/>
              <a:cxnLst/>
              <a:rect l="l" t="t" r="r" b="b"/>
              <a:pathLst>
                <a:path w="15953105" h="7954009">
                  <a:moveTo>
                    <a:pt x="190499" y="0"/>
                  </a:moveTo>
                  <a:lnTo>
                    <a:pt x="15762541" y="0"/>
                  </a:lnTo>
                  <a:lnTo>
                    <a:pt x="15799860" y="3694"/>
                  </a:lnTo>
                  <a:lnTo>
                    <a:pt x="15868211" y="32006"/>
                  </a:lnTo>
                  <a:lnTo>
                    <a:pt x="15921015" y="84810"/>
                  </a:lnTo>
                  <a:lnTo>
                    <a:pt x="15949343" y="153161"/>
                  </a:lnTo>
                  <a:lnTo>
                    <a:pt x="15953041" y="190499"/>
                  </a:lnTo>
                  <a:lnTo>
                    <a:pt x="15953041" y="7767190"/>
                  </a:lnTo>
                  <a:lnTo>
                    <a:pt x="15938528" y="7840088"/>
                  </a:lnTo>
                  <a:lnTo>
                    <a:pt x="15897225" y="7901892"/>
                  </a:lnTo>
                  <a:lnTo>
                    <a:pt x="15835420" y="7943189"/>
                  </a:lnTo>
                  <a:lnTo>
                    <a:pt x="15801863" y="7953387"/>
                  </a:lnTo>
                </a:path>
                <a:path w="15953105" h="7954009">
                  <a:moveTo>
                    <a:pt x="151157" y="7953387"/>
                  </a:moveTo>
                  <a:lnTo>
                    <a:pt x="84810" y="7925683"/>
                  </a:lnTo>
                  <a:lnTo>
                    <a:pt x="32006" y="7872876"/>
                  </a:lnTo>
                  <a:lnTo>
                    <a:pt x="3694" y="7804526"/>
                  </a:lnTo>
                  <a:lnTo>
                    <a:pt x="0" y="7767190"/>
                  </a:lnTo>
                  <a:lnTo>
                    <a:pt x="0" y="190499"/>
                  </a:lnTo>
                  <a:lnTo>
                    <a:pt x="14500" y="117598"/>
                  </a:lnTo>
                  <a:lnTo>
                    <a:pt x="55795" y="55795"/>
                  </a:lnTo>
                  <a:lnTo>
                    <a:pt x="117598" y="14500"/>
                  </a:lnTo>
                  <a:lnTo>
                    <a:pt x="153161" y="3694"/>
                  </a:lnTo>
                  <a:lnTo>
                    <a:pt x="190499" y="0"/>
                  </a:lnTo>
                </a:path>
              </a:pathLst>
            </a:custGeom>
            <a:ln w="76200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74661" y="1929194"/>
            <a:ext cx="613854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COMPONENTES</a:t>
            </a:r>
          </a:p>
        </p:txBody>
      </p:sp>
      <p:sp>
        <p:nvSpPr>
          <p:cNvPr id="11" name="object 11" descr=""/>
          <p:cNvSpPr/>
          <p:nvPr/>
        </p:nvSpPr>
        <p:spPr>
          <a:xfrm>
            <a:off x="3928719" y="3330244"/>
            <a:ext cx="10426700" cy="3626485"/>
          </a:xfrm>
          <a:custGeom>
            <a:avLst/>
            <a:gdLst/>
            <a:ahLst/>
            <a:cxnLst/>
            <a:rect l="l" t="t" r="r" b="b"/>
            <a:pathLst>
              <a:path w="10426700" h="3626484">
                <a:moveTo>
                  <a:pt x="10240368" y="3626479"/>
                </a:moveTo>
                <a:lnTo>
                  <a:pt x="190192" y="3626479"/>
                </a:lnTo>
                <a:lnTo>
                  <a:pt x="153170" y="3622813"/>
                </a:lnTo>
                <a:lnTo>
                  <a:pt x="84822" y="3594492"/>
                </a:lnTo>
                <a:lnTo>
                  <a:pt x="32018" y="3541687"/>
                </a:lnTo>
                <a:lnTo>
                  <a:pt x="3696" y="3473339"/>
                </a:lnTo>
                <a:lnTo>
                  <a:pt x="0" y="3436011"/>
                </a:lnTo>
                <a:lnTo>
                  <a:pt x="0" y="190499"/>
                </a:lnTo>
                <a:lnTo>
                  <a:pt x="14508" y="117610"/>
                </a:lnTo>
                <a:lnTo>
                  <a:pt x="55808" y="55808"/>
                </a:lnTo>
                <a:lnTo>
                  <a:pt x="117610" y="14508"/>
                </a:lnTo>
                <a:lnTo>
                  <a:pt x="190499" y="0"/>
                </a:lnTo>
                <a:lnTo>
                  <a:pt x="10240061" y="0"/>
                </a:lnTo>
                <a:lnTo>
                  <a:pt x="10277389" y="3696"/>
                </a:lnTo>
                <a:lnTo>
                  <a:pt x="10345738" y="32018"/>
                </a:lnTo>
                <a:lnTo>
                  <a:pt x="10398542" y="84822"/>
                </a:lnTo>
                <a:lnTo>
                  <a:pt x="10426158" y="150850"/>
                </a:lnTo>
                <a:lnTo>
                  <a:pt x="10426158" y="3475659"/>
                </a:lnTo>
                <a:lnTo>
                  <a:pt x="10398542" y="3541687"/>
                </a:lnTo>
                <a:lnTo>
                  <a:pt x="10345738" y="3594492"/>
                </a:lnTo>
                <a:lnTo>
                  <a:pt x="10277389" y="3622813"/>
                </a:lnTo>
                <a:lnTo>
                  <a:pt x="10240368" y="3626479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651870" y="3845610"/>
            <a:ext cx="7261859" cy="2111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641350" marR="633730">
              <a:lnSpc>
                <a:spcPct val="152100"/>
              </a:lnSpc>
              <a:spcBef>
                <a:spcPts val="90"/>
              </a:spcBef>
            </a:pPr>
            <a:r>
              <a:rPr dirty="0" sz="3000" spc="75" b="1">
                <a:latin typeface="Arial"/>
                <a:cs typeface="Arial"/>
              </a:rPr>
              <a:t>EMANUELLE</a:t>
            </a:r>
            <a:r>
              <a:rPr dirty="0" sz="3000" spc="44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DA</a:t>
            </a:r>
            <a:r>
              <a:rPr dirty="0" sz="3000" spc="44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SILVA</a:t>
            </a:r>
            <a:r>
              <a:rPr dirty="0" sz="3000" spc="44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LAUNÉ </a:t>
            </a:r>
            <a:r>
              <a:rPr dirty="0" sz="3000" spc="80" b="1">
                <a:latin typeface="Arial"/>
                <a:cs typeface="Arial"/>
              </a:rPr>
              <a:t>LUCYENE</a:t>
            </a:r>
            <a:r>
              <a:rPr dirty="0" sz="3000" spc="385" b="1">
                <a:latin typeface="Arial"/>
                <a:cs typeface="Arial"/>
              </a:rPr>
              <a:t> </a:t>
            </a:r>
            <a:r>
              <a:rPr dirty="0" sz="3000" spc="125" b="1">
                <a:latin typeface="Arial"/>
                <a:cs typeface="Arial"/>
              </a:rPr>
              <a:t>PINHEIRO</a:t>
            </a:r>
            <a:r>
              <a:rPr dirty="0" sz="3000" spc="385" b="1">
                <a:latin typeface="Arial"/>
                <a:cs typeface="Arial"/>
              </a:rPr>
              <a:t> </a:t>
            </a:r>
            <a:r>
              <a:rPr dirty="0" sz="3000" spc="45" b="1">
                <a:latin typeface="Arial"/>
                <a:cs typeface="Arial"/>
              </a:rPr>
              <a:t>NEVES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75"/>
              </a:spcBef>
            </a:pPr>
            <a:r>
              <a:rPr dirty="0" sz="3000" spc="165" b="1">
                <a:latin typeface="Arial"/>
                <a:cs typeface="Arial"/>
              </a:rPr>
              <a:t>VINÍCIUS</a:t>
            </a:r>
            <a:r>
              <a:rPr dirty="0" sz="3000" spc="45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ANDRÉ</a:t>
            </a:r>
            <a:r>
              <a:rPr dirty="0" sz="3000" spc="455" b="1">
                <a:latin typeface="Arial"/>
                <a:cs typeface="Arial"/>
              </a:rPr>
              <a:t> </a:t>
            </a:r>
            <a:r>
              <a:rPr dirty="0" sz="3000" spc="105" b="1">
                <a:latin typeface="Arial"/>
                <a:cs typeface="Arial"/>
              </a:rPr>
              <a:t>ALMEIDA</a:t>
            </a:r>
            <a:r>
              <a:rPr dirty="0" sz="3000" spc="45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PEREIRA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2365552"/>
              <a:ext cx="7743809" cy="532444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8002767"/>
              <a:ext cx="7800959" cy="7610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1102" y="1026449"/>
            <a:ext cx="1473263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Representação</a:t>
            </a:r>
            <a:r>
              <a:rPr dirty="0" spc="-240"/>
              <a:t> </a:t>
            </a:r>
            <a:r>
              <a:rPr dirty="0" spc="-425"/>
              <a:t>Lógica</a:t>
            </a:r>
            <a:r>
              <a:rPr dirty="0" spc="-235"/>
              <a:t> </a:t>
            </a:r>
            <a:r>
              <a:rPr dirty="0" spc="-345"/>
              <a:t>do</a:t>
            </a:r>
            <a:r>
              <a:rPr dirty="0" spc="-235"/>
              <a:t> </a:t>
            </a:r>
            <a:r>
              <a:rPr dirty="0" spc="-270"/>
              <a:t>Conhecimento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791117" y="3499286"/>
            <a:ext cx="114300" cy="3314700"/>
            <a:chOff x="1791117" y="3499286"/>
            <a:chExt cx="114300" cy="331470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1117" y="3499286"/>
              <a:ext cx="114300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1117" y="5099486"/>
              <a:ext cx="114300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1117" y="6699686"/>
              <a:ext cx="114300" cy="11430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391102" y="2300801"/>
            <a:ext cx="7058659" cy="571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90" b="1">
                <a:latin typeface="Arial"/>
                <a:cs typeface="Arial"/>
              </a:rPr>
              <a:t>Sistemas</a:t>
            </a:r>
            <a:r>
              <a:rPr dirty="0" sz="3100" spc="-75" b="1">
                <a:latin typeface="Arial"/>
                <a:cs typeface="Arial"/>
              </a:rPr>
              <a:t> </a:t>
            </a:r>
            <a:r>
              <a:rPr dirty="0" sz="3100" spc="-225" b="1">
                <a:latin typeface="Arial"/>
                <a:cs typeface="Arial"/>
              </a:rPr>
              <a:t>Baseados</a:t>
            </a:r>
            <a:r>
              <a:rPr dirty="0" sz="3100" spc="-75" b="1">
                <a:latin typeface="Arial"/>
                <a:cs typeface="Arial"/>
              </a:rPr>
              <a:t> </a:t>
            </a:r>
            <a:r>
              <a:rPr dirty="0" sz="3100" spc="-140" b="1">
                <a:latin typeface="Arial"/>
                <a:cs typeface="Arial"/>
              </a:rPr>
              <a:t>em</a:t>
            </a:r>
            <a:r>
              <a:rPr dirty="0" sz="3100" spc="-75" b="1">
                <a:latin typeface="Arial"/>
                <a:cs typeface="Arial"/>
              </a:rPr>
              <a:t> </a:t>
            </a:r>
            <a:r>
              <a:rPr dirty="0" sz="3100" spc="-20" b="1">
                <a:latin typeface="Arial"/>
                <a:cs typeface="Arial"/>
              </a:rPr>
              <a:t>Regras</a:t>
            </a:r>
            <a:endParaRPr sz="3100">
              <a:latin typeface="Arial"/>
              <a:cs typeface="Arial"/>
            </a:endParaRPr>
          </a:p>
          <a:p>
            <a:pPr algn="just" marL="682625" marR="5080">
              <a:lnSpc>
                <a:spcPct val="116700"/>
              </a:lnSpc>
              <a:spcBef>
                <a:spcPts val="3290"/>
              </a:spcBef>
            </a:pPr>
            <a:r>
              <a:rPr dirty="0" sz="3000" b="1">
                <a:latin typeface="Arial"/>
                <a:cs typeface="Arial"/>
              </a:rPr>
              <a:t>Base</a:t>
            </a:r>
            <a:r>
              <a:rPr dirty="0" sz="3000" spc="55" b="1">
                <a:latin typeface="Arial"/>
                <a:cs typeface="Arial"/>
              </a:rPr>
              <a:t>  </a:t>
            </a:r>
            <a:r>
              <a:rPr dirty="0" sz="3000" b="1">
                <a:latin typeface="Arial"/>
                <a:cs typeface="Arial"/>
              </a:rPr>
              <a:t>de</a:t>
            </a:r>
            <a:r>
              <a:rPr dirty="0" sz="3000" spc="60" b="1">
                <a:latin typeface="Arial"/>
                <a:cs typeface="Arial"/>
              </a:rPr>
              <a:t>  </a:t>
            </a:r>
            <a:r>
              <a:rPr dirty="0" sz="3000" b="1">
                <a:latin typeface="Arial"/>
                <a:cs typeface="Arial"/>
              </a:rPr>
              <a:t>Fatos:</a:t>
            </a:r>
            <a:r>
              <a:rPr dirty="0" sz="3000" spc="95" b="1">
                <a:latin typeface="Arial"/>
                <a:cs typeface="Arial"/>
              </a:rPr>
              <a:t>  </a:t>
            </a:r>
            <a:r>
              <a:rPr dirty="0" sz="3000">
                <a:latin typeface="Trebuchet MS"/>
                <a:cs typeface="Trebuchet MS"/>
              </a:rPr>
              <a:t>Contém</a:t>
            </a:r>
            <a:r>
              <a:rPr dirty="0" sz="3000" spc="2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2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25">
                <a:latin typeface="Trebuchet MS"/>
                <a:cs typeface="Trebuchet MS"/>
              </a:rPr>
              <a:t>  </a:t>
            </a:r>
            <a:r>
              <a:rPr dirty="0" sz="3000" spc="-90">
                <a:latin typeface="Trebuchet MS"/>
                <a:cs typeface="Trebuchet MS"/>
              </a:rPr>
              <a:t>já </a:t>
            </a:r>
            <a:r>
              <a:rPr dirty="0" sz="3000">
                <a:latin typeface="Trebuchet MS"/>
                <a:cs typeface="Trebuchet MS"/>
              </a:rPr>
              <a:t>sabemos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sobre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paciente.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682625" marR="5080">
              <a:lnSpc>
                <a:spcPct val="116700"/>
              </a:lnSpc>
            </a:pPr>
            <a:r>
              <a:rPr dirty="0" sz="3000" spc="-45" b="1">
                <a:latin typeface="Arial"/>
                <a:cs typeface="Arial"/>
              </a:rPr>
              <a:t>Regras:</a:t>
            </a:r>
            <a:r>
              <a:rPr dirty="0" sz="3000" spc="290" b="1">
                <a:latin typeface="Arial"/>
                <a:cs typeface="Arial"/>
              </a:rPr>
              <a:t> </a:t>
            </a:r>
            <a:r>
              <a:rPr dirty="0" sz="3000">
                <a:latin typeface="Trebuchet MS"/>
                <a:cs typeface="Trebuchet MS"/>
              </a:rPr>
              <a:t>Lógicas</a:t>
            </a:r>
            <a:r>
              <a:rPr dirty="0" sz="3000" spc="2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2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deduzem</a:t>
            </a:r>
            <a:r>
              <a:rPr dirty="0" sz="3000" spc="22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novas </a:t>
            </a:r>
            <a:r>
              <a:rPr dirty="0" sz="3000" spc="-30">
                <a:latin typeface="Trebuchet MS"/>
                <a:cs typeface="Trebuchet MS"/>
              </a:rPr>
              <a:t>informações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partir</a:t>
            </a:r>
            <a:r>
              <a:rPr dirty="0" sz="3000" spc="-114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dos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fatos.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682625" marR="5080">
              <a:lnSpc>
                <a:spcPct val="116700"/>
              </a:lnSpc>
            </a:pPr>
            <a:r>
              <a:rPr dirty="0" sz="3000" b="1">
                <a:latin typeface="Arial"/>
                <a:cs typeface="Arial"/>
              </a:rPr>
              <a:t>Inferência:</a:t>
            </a:r>
            <a:r>
              <a:rPr dirty="0" sz="3000" spc="325" b="1">
                <a:latin typeface="Arial"/>
                <a:cs typeface="Arial"/>
              </a:rPr>
              <a:t>  </a:t>
            </a:r>
            <a:r>
              <a:rPr dirty="0" sz="3000" spc="200">
                <a:latin typeface="Trebuchet MS"/>
                <a:cs typeface="Trebuchet MS"/>
              </a:rPr>
              <a:t>O</a:t>
            </a:r>
            <a:r>
              <a:rPr dirty="0" sz="3000" spc="25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sistema</a:t>
            </a:r>
            <a:r>
              <a:rPr dirty="0" sz="3000" spc="254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verifica</a:t>
            </a:r>
            <a:r>
              <a:rPr dirty="0" sz="3000" spc="254">
                <a:latin typeface="Trebuchet MS"/>
                <a:cs typeface="Trebuchet MS"/>
              </a:rPr>
              <a:t>  </a:t>
            </a:r>
            <a:r>
              <a:rPr dirty="0" sz="3000" spc="-35">
                <a:latin typeface="Trebuchet MS"/>
                <a:cs typeface="Trebuchet MS"/>
              </a:rPr>
              <a:t>as </a:t>
            </a:r>
            <a:r>
              <a:rPr dirty="0" sz="3000">
                <a:latin typeface="Trebuchet MS"/>
                <a:cs typeface="Trebuchet MS"/>
              </a:rPr>
              <a:t>regras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imprime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conclusão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baseada </a:t>
            </a:r>
            <a:r>
              <a:rPr dirty="0" sz="3000">
                <a:latin typeface="Trebuchet MS"/>
                <a:cs typeface="Trebuchet MS"/>
              </a:rPr>
              <a:t>nas</a:t>
            </a:r>
            <a:r>
              <a:rPr dirty="0" sz="3000" spc="-10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premissas.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583" y="1026449"/>
            <a:ext cx="1473263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Representação</a:t>
            </a:r>
            <a:r>
              <a:rPr dirty="0" spc="-240"/>
              <a:t> </a:t>
            </a:r>
            <a:r>
              <a:rPr dirty="0" spc="-425"/>
              <a:t>Lógica</a:t>
            </a:r>
            <a:r>
              <a:rPr dirty="0" spc="-235"/>
              <a:t> </a:t>
            </a:r>
            <a:r>
              <a:rPr dirty="0" spc="-345"/>
              <a:t>do</a:t>
            </a:r>
            <a:r>
              <a:rPr dirty="0" spc="-235"/>
              <a:t> </a:t>
            </a:r>
            <a:r>
              <a:rPr dirty="0" spc="-270"/>
              <a:t>Conhecimento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846758" y="3059697"/>
            <a:ext cx="114300" cy="2790825"/>
            <a:chOff x="1846758" y="3059697"/>
            <a:chExt cx="114300" cy="27908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6758" y="3059697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758" y="4669422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758" y="5736222"/>
              <a:ext cx="114300" cy="1143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462583" y="2043134"/>
            <a:ext cx="14524990" cy="3945254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3100" spc="-365" b="1">
                <a:latin typeface="Arial"/>
                <a:cs typeface="Arial"/>
              </a:rPr>
              <a:t>Base</a:t>
            </a:r>
            <a:r>
              <a:rPr dirty="0" sz="3100" spc="-445" b="1">
                <a:latin typeface="Arial"/>
                <a:cs typeface="Arial"/>
              </a:rPr>
              <a:t> </a:t>
            </a:r>
            <a:r>
              <a:rPr dirty="0" sz="3100" spc="-220" b="1">
                <a:latin typeface="Arial"/>
                <a:cs typeface="Arial"/>
              </a:rPr>
              <a:t>de</a:t>
            </a:r>
            <a:r>
              <a:rPr dirty="0" sz="3100" spc="-445" b="1">
                <a:latin typeface="Arial"/>
                <a:cs typeface="Arial"/>
              </a:rPr>
              <a:t> </a:t>
            </a:r>
            <a:r>
              <a:rPr dirty="0" sz="3100" spc="-290" b="1">
                <a:latin typeface="Arial"/>
                <a:cs typeface="Arial"/>
              </a:rPr>
              <a:t>Conhecimento</a:t>
            </a:r>
            <a:endParaRPr sz="31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1235"/>
              </a:spcBef>
            </a:pPr>
            <a:r>
              <a:rPr dirty="0" sz="3000" spc="-10">
                <a:latin typeface="Trebuchet MS"/>
                <a:cs typeface="Trebuchet MS"/>
              </a:rPr>
              <a:t>Estruturas</a:t>
            </a:r>
            <a:r>
              <a:rPr dirty="0" sz="3000" spc="-19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que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armazenam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proposições,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predicados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regras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para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raciocínio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lógico.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100" spc="-50" b="1">
                <a:latin typeface="Arial"/>
                <a:cs typeface="Arial"/>
              </a:rPr>
              <a:t>Características:</a:t>
            </a:r>
            <a:endParaRPr sz="31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580"/>
              </a:spcBef>
            </a:pPr>
            <a:r>
              <a:rPr dirty="0" sz="3000" spc="-25">
                <a:latin typeface="Trebuchet MS"/>
                <a:cs typeface="Trebuchet MS"/>
              </a:rPr>
              <a:t>Capacidade</a:t>
            </a:r>
            <a:r>
              <a:rPr dirty="0" sz="3000" spc="-19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expansão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atualização.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marL="666750">
              <a:lnSpc>
                <a:spcPct val="100000"/>
              </a:lnSpc>
            </a:pPr>
            <a:r>
              <a:rPr dirty="0" sz="3000" spc="-25">
                <a:latin typeface="Trebuchet MS"/>
                <a:cs typeface="Trebuchet MS"/>
              </a:rPr>
              <a:t>Estruturada</a:t>
            </a:r>
            <a:r>
              <a:rPr dirty="0" sz="3000" spc="-19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para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consultas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rápidas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inferência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lógica.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7263" y="2348962"/>
              <a:ext cx="9182099" cy="47815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7263" y="7284521"/>
              <a:ext cx="9201149" cy="10953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2583" y="644406"/>
            <a:ext cx="14732635" cy="2052955"/>
          </a:xfrm>
          <a:prstGeom prst="rect"/>
        </p:spPr>
        <p:txBody>
          <a:bodyPr wrap="square" lIns="0" tIns="394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5"/>
              </a:spcBef>
            </a:pPr>
            <a:r>
              <a:rPr dirty="0" spc="-305"/>
              <a:t>Representação</a:t>
            </a:r>
            <a:r>
              <a:rPr dirty="0" spc="-240"/>
              <a:t> </a:t>
            </a:r>
            <a:r>
              <a:rPr dirty="0" spc="-425"/>
              <a:t>Lógica</a:t>
            </a:r>
            <a:r>
              <a:rPr dirty="0" spc="-235"/>
              <a:t> </a:t>
            </a:r>
            <a:r>
              <a:rPr dirty="0" spc="-345"/>
              <a:t>do</a:t>
            </a:r>
            <a:r>
              <a:rPr dirty="0" spc="-235"/>
              <a:t> </a:t>
            </a:r>
            <a:r>
              <a:rPr dirty="0" spc="-270"/>
              <a:t>Conhecimento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3100" spc="-365"/>
              <a:t>Base</a:t>
            </a:r>
            <a:r>
              <a:rPr dirty="0" sz="3100" spc="-445"/>
              <a:t> </a:t>
            </a:r>
            <a:r>
              <a:rPr dirty="0" sz="3100" spc="-220"/>
              <a:t>de</a:t>
            </a:r>
            <a:r>
              <a:rPr dirty="0" sz="3100" spc="-445"/>
              <a:t> </a:t>
            </a:r>
            <a:r>
              <a:rPr dirty="0" sz="3100" spc="-290"/>
              <a:t>Conhecimento</a:t>
            </a:r>
            <a:endParaRPr sz="3100"/>
          </a:p>
        </p:txBody>
      </p:sp>
      <p:grpSp>
        <p:nvGrpSpPr>
          <p:cNvPr id="6" name="object 6" descr=""/>
          <p:cNvGrpSpPr/>
          <p:nvPr/>
        </p:nvGrpSpPr>
        <p:grpSpPr>
          <a:xfrm>
            <a:off x="1490944" y="3440698"/>
            <a:ext cx="114300" cy="2781300"/>
            <a:chOff x="1490944" y="3440698"/>
            <a:chExt cx="114300" cy="278130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944" y="3440698"/>
              <a:ext cx="114300" cy="114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0944" y="4507498"/>
              <a:ext cx="114300" cy="1143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0944" y="6107698"/>
              <a:ext cx="114300" cy="11430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760869" y="3205112"/>
            <a:ext cx="5113655" cy="3154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10" b="1">
                <a:latin typeface="Arial"/>
                <a:cs typeface="Arial"/>
              </a:rPr>
              <a:t>Fato:</a:t>
            </a:r>
            <a:r>
              <a:rPr dirty="0" sz="3000" spc="-45" b="1">
                <a:latin typeface="Arial"/>
                <a:cs typeface="Arial"/>
              </a:rPr>
              <a:t> </a:t>
            </a:r>
            <a:r>
              <a:rPr dirty="0" sz="3000">
                <a:latin typeface="Trebuchet MS"/>
                <a:cs typeface="Trebuchet MS"/>
              </a:rPr>
              <a:t>Cachorro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um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animal.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6700"/>
              </a:lnSpc>
            </a:pPr>
            <a:r>
              <a:rPr dirty="0" sz="3000" spc="-75" b="1">
                <a:latin typeface="Arial"/>
                <a:cs typeface="Arial"/>
              </a:rPr>
              <a:t>Regra:</a:t>
            </a:r>
            <a:r>
              <a:rPr dirty="0" sz="3000" spc="114" b="1">
                <a:latin typeface="Arial"/>
                <a:cs typeface="Arial"/>
              </a:rPr>
              <a:t> </a:t>
            </a:r>
            <a:r>
              <a:rPr dirty="0" sz="3000">
                <a:latin typeface="Trebuchet MS"/>
                <a:cs typeface="Trebuchet MS"/>
              </a:rPr>
              <a:t>Se</a:t>
            </a:r>
            <a:r>
              <a:rPr dirty="0" sz="3000" spc="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um</a:t>
            </a:r>
            <a:r>
              <a:rPr dirty="0" sz="3000" spc="50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animal,</a:t>
            </a:r>
            <a:r>
              <a:rPr dirty="0" sz="3000" spc="45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então </a:t>
            </a:r>
            <a:r>
              <a:rPr dirty="0" sz="3000" spc="-10">
                <a:latin typeface="Trebuchet MS"/>
                <a:cs typeface="Trebuchet MS"/>
              </a:rPr>
              <a:t>respira.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00" spc="-60" b="1">
                <a:latin typeface="Arial"/>
                <a:cs typeface="Arial"/>
              </a:rPr>
              <a:t>Inferência:</a:t>
            </a:r>
            <a:r>
              <a:rPr dirty="0" sz="3000" spc="45" b="1">
                <a:latin typeface="Arial"/>
                <a:cs typeface="Arial"/>
              </a:rPr>
              <a:t> </a:t>
            </a:r>
            <a:r>
              <a:rPr dirty="0" sz="3000">
                <a:latin typeface="Trebuchet MS"/>
                <a:cs typeface="Trebuchet MS"/>
              </a:rPr>
              <a:t>Cachorro</a:t>
            </a:r>
            <a:r>
              <a:rPr dirty="0" sz="3000" spc="-2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respira.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5685" y="4264151"/>
            <a:ext cx="4133849" cy="4133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Introdução</a:t>
            </a:r>
            <a:r>
              <a:rPr dirty="0" spc="-215"/>
              <a:t> </a:t>
            </a:r>
            <a:r>
              <a:rPr dirty="0" spc="-254"/>
              <a:t>à</a:t>
            </a:r>
            <a:r>
              <a:rPr dirty="0" spc="-215"/>
              <a:t> </a:t>
            </a:r>
            <a:r>
              <a:rPr dirty="0" spc="-360"/>
              <a:t>Prolog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950018" y="2724530"/>
            <a:ext cx="114300" cy="2781300"/>
            <a:chOff x="1950018" y="2724530"/>
            <a:chExt cx="114300" cy="27813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018" y="2724530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0018" y="5391530"/>
              <a:ext cx="114300" cy="1143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219943" y="2417317"/>
            <a:ext cx="9777095" cy="3225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>
                <a:latin typeface="Trebuchet MS"/>
                <a:cs typeface="Trebuchet MS"/>
              </a:rPr>
              <a:t>Programas</a:t>
            </a:r>
            <a:r>
              <a:rPr dirty="0" sz="3000" spc="7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7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Prolog</a:t>
            </a:r>
            <a:r>
              <a:rPr dirty="0" sz="3000" spc="8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seguem</a:t>
            </a:r>
            <a:r>
              <a:rPr dirty="0" sz="3000" spc="7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8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estilo</a:t>
            </a:r>
            <a:r>
              <a:rPr dirty="0" sz="3000" spc="7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da</a:t>
            </a:r>
            <a:r>
              <a:rPr dirty="0" sz="3000" spc="8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Lógica</a:t>
            </a:r>
            <a:r>
              <a:rPr dirty="0" sz="3000" spc="75">
                <a:latin typeface="Trebuchet MS"/>
                <a:cs typeface="Trebuchet MS"/>
              </a:rPr>
              <a:t>  </a:t>
            </a:r>
            <a:r>
              <a:rPr dirty="0" sz="3000" spc="-25">
                <a:latin typeface="Trebuchet MS"/>
                <a:cs typeface="Trebuchet MS"/>
              </a:rPr>
              <a:t>de </a:t>
            </a:r>
            <a:r>
              <a:rPr dirty="0" sz="3000">
                <a:latin typeface="Trebuchet MS"/>
                <a:cs typeface="Trebuchet MS"/>
              </a:rPr>
              <a:t>Primeira</a:t>
            </a:r>
            <a:r>
              <a:rPr dirty="0" sz="3000" spc="615">
                <a:latin typeface="Trebuchet MS"/>
                <a:cs typeface="Trebuchet MS"/>
              </a:rPr>
              <a:t>   </a:t>
            </a:r>
            <a:r>
              <a:rPr dirty="0" sz="3000">
                <a:latin typeface="Trebuchet MS"/>
                <a:cs typeface="Trebuchet MS"/>
              </a:rPr>
              <a:t>Ordem:</a:t>
            </a:r>
            <a:r>
              <a:rPr dirty="0" sz="3000" spc="620">
                <a:latin typeface="Trebuchet MS"/>
                <a:cs typeface="Trebuchet MS"/>
              </a:rPr>
              <a:t>   </a:t>
            </a:r>
            <a:r>
              <a:rPr dirty="0" sz="3000">
                <a:latin typeface="Trebuchet MS"/>
                <a:cs typeface="Trebuchet MS"/>
              </a:rPr>
              <a:t>Afirmam</a:t>
            </a:r>
            <a:r>
              <a:rPr dirty="0" sz="3000" spc="615">
                <a:latin typeface="Trebuchet MS"/>
                <a:cs typeface="Trebuchet MS"/>
              </a:rPr>
              <a:t>   </a:t>
            </a:r>
            <a:r>
              <a:rPr dirty="0" sz="3000">
                <a:latin typeface="Trebuchet MS"/>
                <a:cs typeface="Trebuchet MS"/>
              </a:rPr>
              <a:t>verdades</a:t>
            </a:r>
            <a:r>
              <a:rPr dirty="0" sz="3000" spc="620">
                <a:latin typeface="Trebuchet MS"/>
                <a:cs typeface="Trebuchet MS"/>
              </a:rPr>
              <a:t>  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615">
                <a:latin typeface="Trebuchet MS"/>
                <a:cs typeface="Trebuchet MS"/>
              </a:rPr>
              <a:t>   </a:t>
            </a:r>
            <a:r>
              <a:rPr dirty="0" sz="3000" spc="-20">
                <a:latin typeface="Trebuchet MS"/>
                <a:cs typeface="Trebuchet MS"/>
              </a:rPr>
              <a:t>usam </a:t>
            </a:r>
            <a:r>
              <a:rPr dirty="0" sz="3000" spc="-40">
                <a:latin typeface="Trebuchet MS"/>
                <a:cs typeface="Trebuchet MS"/>
              </a:rPr>
              <a:t>regras/implicações</a:t>
            </a:r>
            <a:r>
              <a:rPr dirty="0" sz="3000" spc="-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para</a:t>
            </a:r>
            <a:r>
              <a:rPr dirty="0" sz="3000" spc="-3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calcular</a:t>
            </a:r>
            <a:r>
              <a:rPr dirty="0" sz="3000" spc="-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as</a:t>
            </a:r>
            <a:r>
              <a:rPr dirty="0" sz="3000" spc="-3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consequências</a:t>
            </a:r>
            <a:r>
              <a:rPr dirty="0" sz="3000" spc="-3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dessas afirmações.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latin typeface="Trebuchet MS"/>
                <a:cs typeface="Trebuchet MS"/>
              </a:rPr>
              <a:t>Consistem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fatos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(suposições)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regras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inferência.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Introdução</a:t>
            </a:r>
            <a:r>
              <a:rPr dirty="0" spc="-215"/>
              <a:t> </a:t>
            </a:r>
            <a:r>
              <a:rPr dirty="0" spc="-254"/>
              <a:t>à</a:t>
            </a:r>
            <a:r>
              <a:rPr dirty="0" spc="-215"/>
              <a:t> </a:t>
            </a:r>
            <a:r>
              <a:rPr dirty="0" spc="-360"/>
              <a:t>Prolog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950018" y="2955310"/>
            <a:ext cx="114300" cy="1714500"/>
            <a:chOff x="1950018" y="2955310"/>
            <a:chExt cx="114300" cy="17145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018" y="2955310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018" y="4555510"/>
              <a:ext cx="114300" cy="1143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219943" y="2648097"/>
            <a:ext cx="13087985" cy="3225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>
                <a:latin typeface="Trebuchet MS"/>
                <a:cs typeface="Trebuchet MS"/>
              </a:rPr>
              <a:t>Podemos</a:t>
            </a:r>
            <a:r>
              <a:rPr dirty="0" sz="3000" spc="5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executar</a:t>
            </a:r>
            <a:r>
              <a:rPr dirty="0" sz="3000" spc="5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programas</a:t>
            </a:r>
            <a:r>
              <a:rPr dirty="0" sz="3000" spc="5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Prolog</a:t>
            </a:r>
            <a:r>
              <a:rPr dirty="0" sz="3000" spc="5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tentando</a:t>
            </a:r>
            <a:r>
              <a:rPr dirty="0" sz="3000" spc="5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provar</a:t>
            </a:r>
            <a:r>
              <a:rPr dirty="0" sz="3000" spc="5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coisas</a:t>
            </a:r>
            <a:r>
              <a:rPr dirty="0" sz="3000" spc="5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por</a:t>
            </a:r>
            <a:r>
              <a:rPr dirty="0" sz="3000" spc="5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meio</a:t>
            </a:r>
            <a:r>
              <a:rPr dirty="0" sz="3000" spc="540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de </a:t>
            </a:r>
            <a:r>
              <a:rPr dirty="0" sz="3000" spc="-10">
                <a:latin typeface="Trebuchet MS"/>
                <a:cs typeface="Trebuchet MS"/>
              </a:rPr>
              <a:t>consultas.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12700" marR="5080">
              <a:lnSpc>
                <a:spcPct val="116700"/>
              </a:lnSpc>
            </a:pPr>
            <a:r>
              <a:rPr dirty="0" sz="3000" spc="140">
                <a:latin typeface="Trebuchet MS"/>
                <a:cs typeface="Trebuchet MS"/>
              </a:rPr>
              <a:t>A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programação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Prolog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-90">
                <a:latin typeface="Trebuchet MS"/>
                <a:cs typeface="Trebuchet MS"/>
              </a:rPr>
              <a:t>declarativa,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ou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-135">
                <a:latin typeface="Trebuchet MS"/>
                <a:cs typeface="Trebuchet MS"/>
              </a:rPr>
              <a:t>seja,</a:t>
            </a:r>
            <a:r>
              <a:rPr dirty="0" sz="3000" spc="-9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descreve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deve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ser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feito </a:t>
            </a:r>
            <a:r>
              <a:rPr dirty="0" sz="3000">
                <a:latin typeface="Trebuchet MS"/>
                <a:cs typeface="Trebuchet MS"/>
              </a:rPr>
              <a:t>(não</a:t>
            </a:r>
            <a:r>
              <a:rPr dirty="0" sz="3000" spc="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como),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execução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se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dá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por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meio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consultas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sistema</a:t>
            </a:r>
            <a:r>
              <a:rPr dirty="0" sz="3000" spc="14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tenta </a:t>
            </a:r>
            <a:r>
              <a:rPr dirty="0" sz="3000" spc="-35">
                <a:latin typeface="Trebuchet MS"/>
                <a:cs typeface="Trebuchet MS"/>
              </a:rPr>
              <a:t>resolver</a:t>
            </a:r>
            <a:r>
              <a:rPr dirty="0" sz="3000" spc="-19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com</a:t>
            </a:r>
            <a:r>
              <a:rPr dirty="0" sz="3000" spc="-18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base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fatos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regras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lógicas.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Aplicações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99831" y="2572130"/>
            <a:ext cx="114300" cy="2247900"/>
            <a:chOff x="1799831" y="2572130"/>
            <a:chExt cx="114300" cy="2247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9831" y="2572130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9831" y="4705730"/>
              <a:ext cx="114300" cy="1143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069756" y="2264917"/>
            <a:ext cx="12402820" cy="3759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 spc="140">
                <a:latin typeface="Trebuchet MS"/>
                <a:cs typeface="Trebuchet MS"/>
              </a:rPr>
              <a:t>A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lógica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formal,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80">
                <a:latin typeface="Trebuchet MS"/>
                <a:cs typeface="Trebuchet MS"/>
              </a:rPr>
              <a:t>especificamente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lógica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primeira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ordem,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forma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base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2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diversos</a:t>
            </a:r>
            <a:r>
              <a:rPr dirty="0" sz="3000" spc="2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sistemas</a:t>
            </a:r>
            <a:r>
              <a:rPr dirty="0" sz="3000" spc="2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computacionais</a:t>
            </a:r>
            <a:r>
              <a:rPr dirty="0" sz="3000" spc="2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24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áreas</a:t>
            </a:r>
            <a:r>
              <a:rPr dirty="0" sz="3000" spc="2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2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estudo</a:t>
            </a:r>
            <a:r>
              <a:rPr dirty="0" sz="3000" spc="2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250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inteligência </a:t>
            </a:r>
            <a:r>
              <a:rPr dirty="0" sz="3000" spc="-110">
                <a:latin typeface="Trebuchet MS"/>
                <a:cs typeface="Trebuchet MS"/>
              </a:rPr>
              <a:t>artificial</a:t>
            </a:r>
            <a:r>
              <a:rPr dirty="0" sz="3000" spc="-7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(IA).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12700" marR="5080">
              <a:lnSpc>
                <a:spcPct val="116700"/>
              </a:lnSpc>
            </a:pPr>
            <a:r>
              <a:rPr dirty="0" sz="3000" spc="110">
                <a:latin typeface="Trebuchet MS"/>
                <a:cs typeface="Trebuchet MS"/>
              </a:rPr>
              <a:t>Com</a:t>
            </a:r>
            <a:r>
              <a:rPr dirty="0" sz="3000" spc="2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2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uso</a:t>
            </a:r>
            <a:r>
              <a:rPr dirty="0" sz="3000" spc="2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do</a:t>
            </a:r>
            <a:r>
              <a:rPr dirty="0" sz="3000" spc="2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Prolog,</a:t>
            </a:r>
            <a:r>
              <a:rPr dirty="0" sz="3000" spc="2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uma</a:t>
            </a:r>
            <a:r>
              <a:rPr dirty="0" sz="3000" spc="2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linguagem</a:t>
            </a:r>
            <a:r>
              <a:rPr dirty="0" sz="3000" spc="235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declarativa,</a:t>
            </a:r>
            <a:r>
              <a:rPr dirty="0" sz="3000" spc="2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2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possível</a:t>
            </a:r>
            <a:r>
              <a:rPr dirty="0" sz="3000" spc="24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estruturar </a:t>
            </a:r>
            <a:r>
              <a:rPr dirty="0" sz="3000">
                <a:latin typeface="Trebuchet MS"/>
                <a:cs typeface="Trebuchet MS"/>
              </a:rPr>
              <a:t>soluções</a:t>
            </a:r>
            <a:r>
              <a:rPr dirty="0" sz="3000" spc="10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vão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desde</a:t>
            </a:r>
            <a:r>
              <a:rPr dirty="0" sz="3000" spc="10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resolução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problemas</a:t>
            </a:r>
            <a:r>
              <a:rPr dirty="0" sz="3000" spc="10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complexos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 spc="-25">
                <a:latin typeface="Trebuchet MS"/>
                <a:cs typeface="Trebuchet MS"/>
              </a:rPr>
              <a:t>até </a:t>
            </a:r>
            <a:r>
              <a:rPr dirty="0" sz="3000" spc="-55">
                <a:latin typeface="Trebuchet MS"/>
                <a:cs typeface="Trebuchet MS"/>
              </a:rPr>
              <a:t>aplicações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cotidianas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que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envolvem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inferência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lógica.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65640" y="1542924"/>
            <a:ext cx="15510510" cy="8003540"/>
            <a:chOff x="665640" y="1542924"/>
            <a:chExt cx="15510510" cy="8003540"/>
          </a:xfrm>
        </p:grpSpPr>
        <p:sp>
          <p:nvSpPr>
            <p:cNvPr id="4" name="object 4" descr=""/>
            <p:cNvSpPr/>
            <p:nvPr/>
          </p:nvSpPr>
          <p:spPr>
            <a:xfrm>
              <a:off x="703685" y="1581024"/>
              <a:ext cx="15466694" cy="7952740"/>
            </a:xfrm>
            <a:custGeom>
              <a:avLst/>
              <a:gdLst/>
              <a:ahLst/>
              <a:cxnLst/>
              <a:rect l="l" t="t" r="r" b="b"/>
              <a:pathLst>
                <a:path w="15466694" h="7952740">
                  <a:moveTo>
                    <a:pt x="15275850" y="7952292"/>
                  </a:moveTo>
                  <a:lnTo>
                    <a:pt x="190466" y="7952292"/>
                  </a:lnTo>
                  <a:lnTo>
                    <a:pt x="153158" y="7948599"/>
                  </a:lnTo>
                  <a:lnTo>
                    <a:pt x="84807" y="7920277"/>
                  </a:lnTo>
                  <a:lnTo>
                    <a:pt x="32004" y="7867473"/>
                  </a:lnTo>
                  <a:lnTo>
                    <a:pt x="3693" y="7799124"/>
                  </a:lnTo>
                  <a:lnTo>
                    <a:pt x="0" y="7761795"/>
                  </a:lnTo>
                  <a:lnTo>
                    <a:pt x="0" y="190499"/>
                  </a:lnTo>
                  <a:lnTo>
                    <a:pt x="14499" y="117599"/>
                  </a:lnTo>
                  <a:lnTo>
                    <a:pt x="55793" y="55796"/>
                  </a:lnTo>
                  <a:lnTo>
                    <a:pt x="117596" y="14501"/>
                  </a:lnTo>
                  <a:lnTo>
                    <a:pt x="190496" y="0"/>
                  </a:lnTo>
                  <a:lnTo>
                    <a:pt x="15275820" y="0"/>
                  </a:lnTo>
                  <a:lnTo>
                    <a:pt x="15348708" y="14501"/>
                  </a:lnTo>
                  <a:lnTo>
                    <a:pt x="15410510" y="55796"/>
                  </a:lnTo>
                  <a:lnTo>
                    <a:pt x="15451796" y="117599"/>
                  </a:lnTo>
                  <a:lnTo>
                    <a:pt x="15466289" y="190499"/>
                  </a:lnTo>
                  <a:lnTo>
                    <a:pt x="15466289" y="7761795"/>
                  </a:lnTo>
                  <a:lnTo>
                    <a:pt x="15451796" y="7834684"/>
                  </a:lnTo>
                  <a:lnTo>
                    <a:pt x="15410510" y="7896486"/>
                  </a:lnTo>
                  <a:lnTo>
                    <a:pt x="15348708" y="7937787"/>
                  </a:lnTo>
                  <a:lnTo>
                    <a:pt x="15275850" y="7952292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3740" y="1581024"/>
              <a:ext cx="15434310" cy="7927340"/>
            </a:xfrm>
            <a:custGeom>
              <a:avLst/>
              <a:gdLst/>
              <a:ahLst/>
              <a:cxnLst/>
              <a:rect l="l" t="t" r="r" b="b"/>
              <a:pathLst>
                <a:path w="15434310" h="7927340">
                  <a:moveTo>
                    <a:pt x="190497" y="0"/>
                  </a:moveTo>
                  <a:lnTo>
                    <a:pt x="15275613" y="0"/>
                  </a:lnTo>
                </a:path>
                <a:path w="15434310" h="7927340">
                  <a:moveTo>
                    <a:pt x="15434096" y="7867378"/>
                  </a:moveTo>
                  <a:lnTo>
                    <a:pt x="15410307" y="7896387"/>
                  </a:lnTo>
                  <a:lnTo>
                    <a:pt x="15381293" y="7920178"/>
                  </a:lnTo>
                  <a:lnTo>
                    <a:pt x="15370416" y="7925984"/>
                  </a:lnTo>
                </a:path>
                <a:path w="15434310" h="7927340">
                  <a:moveTo>
                    <a:pt x="97416" y="7926909"/>
                  </a:moveTo>
                  <a:lnTo>
                    <a:pt x="84809" y="7920178"/>
                  </a:lnTo>
                  <a:lnTo>
                    <a:pt x="55795" y="7896387"/>
                  </a:lnTo>
                  <a:lnTo>
                    <a:pt x="32005" y="7867376"/>
                  </a:lnTo>
                  <a:lnTo>
                    <a:pt x="19096" y="7843197"/>
                  </a:lnTo>
                </a:path>
                <a:path w="15434310" h="7927340">
                  <a:moveTo>
                    <a:pt x="0" y="7761674"/>
                  </a:moveTo>
                  <a:lnTo>
                    <a:pt x="0" y="190499"/>
                  </a:lnTo>
                </a:path>
                <a:path w="15434310" h="7927340">
                  <a:moveTo>
                    <a:pt x="182000" y="840"/>
                  </a:moveTo>
                  <a:lnTo>
                    <a:pt x="190497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990600" y="698274"/>
            <a:ext cx="16830675" cy="8598535"/>
            <a:chOff x="990600" y="698274"/>
            <a:chExt cx="16830675" cy="8598535"/>
          </a:xfrm>
        </p:grpSpPr>
        <p:sp>
          <p:nvSpPr>
            <p:cNvPr id="7" name="object 7" descr=""/>
            <p:cNvSpPr/>
            <p:nvPr/>
          </p:nvSpPr>
          <p:spPr>
            <a:xfrm>
              <a:off x="1028699" y="736366"/>
              <a:ext cx="16744315" cy="8522335"/>
            </a:xfrm>
            <a:custGeom>
              <a:avLst/>
              <a:gdLst/>
              <a:ahLst/>
              <a:cxnLst/>
              <a:rect l="l" t="t" r="r" b="b"/>
              <a:pathLst>
                <a:path w="16744315" h="8522335">
                  <a:moveTo>
                    <a:pt x="16565299" y="8521915"/>
                  </a:moveTo>
                  <a:lnTo>
                    <a:pt x="190318" y="8521915"/>
                  </a:lnTo>
                  <a:lnTo>
                    <a:pt x="153161" y="8518240"/>
                  </a:lnTo>
                  <a:lnTo>
                    <a:pt x="84810" y="8489927"/>
                  </a:lnTo>
                  <a:lnTo>
                    <a:pt x="32006" y="8437115"/>
                  </a:lnTo>
                  <a:lnTo>
                    <a:pt x="3694" y="8368775"/>
                  </a:lnTo>
                  <a:lnTo>
                    <a:pt x="0" y="8331433"/>
                  </a:lnTo>
                  <a:lnTo>
                    <a:pt x="0" y="190499"/>
                  </a:lnTo>
                  <a:lnTo>
                    <a:pt x="14501" y="117599"/>
                  </a:lnTo>
                  <a:lnTo>
                    <a:pt x="55796" y="55796"/>
                  </a:lnTo>
                  <a:lnTo>
                    <a:pt x="117599" y="14501"/>
                  </a:lnTo>
                  <a:lnTo>
                    <a:pt x="190499" y="0"/>
                  </a:lnTo>
                  <a:lnTo>
                    <a:pt x="16565117" y="0"/>
                  </a:lnTo>
                  <a:lnTo>
                    <a:pt x="16638032" y="14501"/>
                  </a:lnTo>
                  <a:lnTo>
                    <a:pt x="16699838" y="55796"/>
                  </a:lnTo>
                  <a:lnTo>
                    <a:pt x="16741123" y="117599"/>
                  </a:lnTo>
                  <a:lnTo>
                    <a:pt x="16744231" y="127832"/>
                  </a:lnTo>
                  <a:lnTo>
                    <a:pt x="16744231" y="8394101"/>
                  </a:lnTo>
                  <a:lnTo>
                    <a:pt x="16723624" y="8437115"/>
                  </a:lnTo>
                  <a:lnTo>
                    <a:pt x="16670824" y="8489927"/>
                  </a:lnTo>
                  <a:lnTo>
                    <a:pt x="16602463" y="8518240"/>
                  </a:lnTo>
                  <a:lnTo>
                    <a:pt x="16565299" y="8521915"/>
                  </a:lnTo>
                  <a:close/>
                </a:path>
              </a:pathLst>
            </a:custGeom>
            <a:solidFill>
              <a:srgbClr val="F4F5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28700" y="736374"/>
              <a:ext cx="16754475" cy="8522335"/>
            </a:xfrm>
            <a:custGeom>
              <a:avLst/>
              <a:gdLst/>
              <a:ahLst/>
              <a:cxnLst/>
              <a:rect l="l" t="t" r="r" b="b"/>
              <a:pathLst>
                <a:path w="16754475" h="8522335">
                  <a:moveTo>
                    <a:pt x="190499" y="0"/>
                  </a:moveTo>
                  <a:lnTo>
                    <a:pt x="16565023" y="0"/>
                  </a:lnTo>
                  <a:lnTo>
                    <a:pt x="16602341" y="3694"/>
                  </a:lnTo>
                  <a:lnTo>
                    <a:pt x="16670692" y="32006"/>
                  </a:lnTo>
                  <a:lnTo>
                    <a:pt x="16723496" y="84810"/>
                  </a:lnTo>
                  <a:lnTo>
                    <a:pt x="16751824" y="153160"/>
                  </a:lnTo>
                  <a:lnTo>
                    <a:pt x="16754459" y="179763"/>
                  </a:lnTo>
                </a:path>
                <a:path w="16754475" h="8522335">
                  <a:moveTo>
                    <a:pt x="16754459" y="8342111"/>
                  </a:moveTo>
                  <a:lnTo>
                    <a:pt x="16741009" y="8404281"/>
                  </a:lnTo>
                  <a:lnTo>
                    <a:pt x="16699706" y="8466086"/>
                  </a:lnTo>
                  <a:lnTo>
                    <a:pt x="16637901" y="8507375"/>
                  </a:lnTo>
                  <a:lnTo>
                    <a:pt x="16565023" y="8521874"/>
                  </a:lnTo>
                  <a:lnTo>
                    <a:pt x="190499" y="8521874"/>
                  </a:lnTo>
                  <a:lnTo>
                    <a:pt x="117598" y="8507375"/>
                  </a:lnTo>
                  <a:lnTo>
                    <a:pt x="55795" y="8466086"/>
                  </a:lnTo>
                  <a:lnTo>
                    <a:pt x="14500" y="8404281"/>
                  </a:lnTo>
                  <a:lnTo>
                    <a:pt x="0" y="8331374"/>
                  </a:lnTo>
                  <a:lnTo>
                    <a:pt x="0" y="190499"/>
                  </a:lnTo>
                  <a:lnTo>
                    <a:pt x="14500" y="117598"/>
                  </a:lnTo>
                  <a:lnTo>
                    <a:pt x="55795" y="55795"/>
                  </a:lnTo>
                  <a:lnTo>
                    <a:pt x="117598" y="14500"/>
                  </a:lnTo>
                  <a:lnTo>
                    <a:pt x="153160" y="3694"/>
                  </a:lnTo>
                  <a:lnTo>
                    <a:pt x="190499" y="0"/>
                  </a:lnTo>
                </a:path>
              </a:pathLst>
            </a:custGeom>
            <a:ln w="76200">
              <a:solidFill>
                <a:srgbClr val="0409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3137" y="1087343"/>
              <a:ext cx="6276989" cy="67912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Exemplo</a:t>
            </a:r>
            <a:r>
              <a:rPr dirty="0" spc="-235"/>
              <a:t> </a:t>
            </a:r>
            <a:r>
              <a:rPr dirty="0" spc="90"/>
              <a:t>1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1696413" y="2578363"/>
            <a:ext cx="14474190" cy="6246495"/>
            <a:chOff x="1696413" y="2578363"/>
            <a:chExt cx="14474190" cy="624649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3136" y="8110056"/>
              <a:ext cx="6276990" cy="71437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6413" y="2578363"/>
              <a:ext cx="114300" cy="11430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966337" y="2271151"/>
            <a:ext cx="5967095" cy="1625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>
                <a:latin typeface="Trebuchet MS"/>
                <a:cs typeface="Trebuchet MS"/>
              </a:rPr>
              <a:t>Prolog</a:t>
            </a:r>
            <a:r>
              <a:rPr dirty="0" sz="3000" spc="350">
                <a:latin typeface="Trebuchet MS"/>
                <a:cs typeface="Trebuchet MS"/>
              </a:rPr>
              <a:t>   </a:t>
            </a:r>
            <a:r>
              <a:rPr dirty="0" sz="3000">
                <a:latin typeface="Trebuchet MS"/>
                <a:cs typeface="Trebuchet MS"/>
              </a:rPr>
              <a:t>tem</a:t>
            </a:r>
            <a:r>
              <a:rPr dirty="0" sz="3000" spc="350">
                <a:latin typeface="Trebuchet MS"/>
                <a:cs typeface="Trebuchet MS"/>
              </a:rPr>
              <a:t>   </a:t>
            </a:r>
            <a:r>
              <a:rPr dirty="0" sz="3000">
                <a:latin typeface="Trebuchet MS"/>
                <a:cs typeface="Trebuchet MS"/>
              </a:rPr>
              <a:t>sido</a:t>
            </a:r>
            <a:r>
              <a:rPr dirty="0" sz="3000" spc="350">
                <a:latin typeface="Trebuchet MS"/>
                <a:cs typeface="Trebuchet MS"/>
              </a:rPr>
              <a:t>   </a:t>
            </a:r>
            <a:r>
              <a:rPr dirty="0" sz="3000" spc="-50">
                <a:latin typeface="Trebuchet MS"/>
                <a:cs typeface="Trebuchet MS"/>
              </a:rPr>
              <a:t>amplamente </a:t>
            </a:r>
            <a:r>
              <a:rPr dirty="0" sz="3000">
                <a:latin typeface="Trebuchet MS"/>
                <a:cs typeface="Trebuchet MS"/>
              </a:rPr>
              <a:t>utilizado</a:t>
            </a:r>
            <a:r>
              <a:rPr dirty="0" sz="3000" spc="39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devido</a:t>
            </a:r>
            <a:r>
              <a:rPr dirty="0" sz="3000" spc="3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à</a:t>
            </a:r>
            <a:r>
              <a:rPr dirty="0" sz="3000" spc="39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sua</a:t>
            </a:r>
            <a:r>
              <a:rPr dirty="0" sz="3000" spc="395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capacidade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2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modelar</a:t>
            </a:r>
            <a:r>
              <a:rPr dirty="0" sz="3000" spc="2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problemas</a:t>
            </a:r>
            <a:r>
              <a:rPr dirty="0" sz="3000" spc="2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com</a:t>
            </a:r>
            <a:r>
              <a:rPr dirty="0" sz="3000" spc="21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regras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1966337" y="3871350"/>
            <a:ext cx="4854575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  <a:tabLst>
                <a:tab pos="607695" algn="l"/>
                <a:tab pos="1951989" algn="l"/>
                <a:tab pos="2084705" algn="l"/>
                <a:tab pos="2636520" algn="l"/>
                <a:tab pos="3198495" algn="l"/>
                <a:tab pos="3688079" algn="l"/>
                <a:tab pos="4438650" algn="l"/>
              </a:tabLst>
            </a:pPr>
            <a:r>
              <a:rPr dirty="0" sz="3000" spc="-50">
                <a:latin typeface="Trebuchet MS"/>
                <a:cs typeface="Trebuchet MS"/>
              </a:rPr>
              <a:t>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fatos.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150">
                <a:latin typeface="Trebuchet MS"/>
                <a:cs typeface="Trebuchet MS"/>
              </a:rPr>
              <a:t>O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exemplo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35">
                <a:latin typeface="Trebuchet MS"/>
                <a:cs typeface="Trebuchet MS"/>
              </a:rPr>
              <a:t>ao </a:t>
            </a:r>
            <a:r>
              <a:rPr dirty="0" sz="3000" spc="-10">
                <a:latin typeface="Trebuchet MS"/>
                <a:cs typeface="Trebuchet MS"/>
              </a:rPr>
              <a:t>demonstra</a:t>
            </a:r>
            <a:r>
              <a:rPr dirty="0" sz="3000">
                <a:latin typeface="Trebuchet MS"/>
                <a:cs typeface="Trebuchet MS"/>
              </a:rPr>
              <a:t>		</a:t>
            </a:r>
            <a:r>
              <a:rPr dirty="0" sz="3000" spc="-20">
                <a:latin typeface="Trebuchet MS"/>
                <a:cs typeface="Trebuchet MS"/>
              </a:rPr>
              <a:t>fatos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50">
                <a:latin typeface="Trebuchet MS"/>
                <a:cs typeface="Trebuchet MS"/>
              </a:rPr>
              <a:t>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regras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78174" y="3871350"/>
            <a:ext cx="955040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17170">
              <a:lnSpc>
                <a:spcPct val="116700"/>
              </a:lnSpc>
              <a:spcBef>
                <a:spcPts val="90"/>
              </a:spcBef>
            </a:pPr>
            <a:r>
              <a:rPr dirty="0" sz="3000" spc="-45">
                <a:latin typeface="Trebuchet MS"/>
                <a:cs typeface="Trebuchet MS"/>
              </a:rPr>
              <a:t>lado </a:t>
            </a:r>
            <a:r>
              <a:rPr dirty="0" sz="3000" spc="-10">
                <a:latin typeface="Trebuchet MS"/>
                <a:cs typeface="Trebuchet MS"/>
              </a:rPr>
              <a:t>sobre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66337" y="5009779"/>
            <a:ext cx="3256915" cy="487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45">
                <a:latin typeface="Trebuchet MS"/>
                <a:cs typeface="Trebuchet MS"/>
              </a:rPr>
              <a:t>relações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familiares.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4171" y="1028699"/>
              <a:ext cx="8010509" cy="715329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4171" y="8274816"/>
              <a:ext cx="8010509" cy="54290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1102" y="927164"/>
            <a:ext cx="390969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Exemplo</a:t>
            </a:r>
            <a:r>
              <a:rPr dirty="0" spc="-235"/>
              <a:t> </a:t>
            </a:r>
            <a:r>
              <a:rPr dirty="0" spc="90"/>
              <a:t>2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5277" y="2592771"/>
            <a:ext cx="114300" cy="1143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45201" y="2285558"/>
            <a:ext cx="4454525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  <a:tabLst>
                <a:tab pos="1741805" algn="l"/>
                <a:tab pos="2471420" algn="l"/>
                <a:tab pos="3035300" algn="l"/>
                <a:tab pos="3159760" algn="l"/>
              </a:tabLst>
            </a:pPr>
            <a:r>
              <a:rPr dirty="0" sz="3000" spc="-10">
                <a:latin typeface="Trebuchet MS"/>
                <a:cs typeface="Trebuchet MS"/>
              </a:rPr>
              <a:t>Estabelecendo</a:t>
            </a:r>
            <a:r>
              <a:rPr dirty="0" sz="3000">
                <a:latin typeface="Trebuchet MS"/>
                <a:cs typeface="Trebuchet MS"/>
              </a:rPr>
              <a:t>			</a:t>
            </a:r>
            <a:r>
              <a:rPr dirty="0" sz="3000" spc="-10">
                <a:latin typeface="Trebuchet MS"/>
                <a:cs typeface="Trebuchet MS"/>
              </a:rPr>
              <a:t>regras verificar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se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50">
                <a:latin typeface="Trebuchet MS"/>
                <a:cs typeface="Trebuchet MS"/>
              </a:rPr>
              <a:t>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90">
                <a:latin typeface="Trebuchet MS"/>
                <a:cs typeface="Trebuchet MS"/>
              </a:rPr>
              <a:t>paciente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845213" y="2285558"/>
            <a:ext cx="884555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11760">
              <a:lnSpc>
                <a:spcPct val="116700"/>
              </a:lnSpc>
              <a:spcBef>
                <a:spcPts val="90"/>
              </a:spcBef>
            </a:pPr>
            <a:r>
              <a:rPr dirty="0" sz="3000" spc="-45">
                <a:latin typeface="Trebuchet MS"/>
                <a:cs typeface="Trebuchet MS"/>
              </a:rPr>
              <a:t>para </a:t>
            </a:r>
            <a:r>
              <a:rPr dirty="0" sz="3000" spc="-100">
                <a:latin typeface="Trebuchet MS"/>
                <a:cs typeface="Trebuchet MS"/>
              </a:rPr>
              <a:t>(Ana)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45201" y="3352358"/>
            <a:ext cx="5684520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  <a:tabLst>
                <a:tab pos="1248410" algn="l"/>
                <a:tab pos="2482215" algn="l"/>
                <a:tab pos="4238625" algn="l"/>
                <a:tab pos="4844415" algn="l"/>
              </a:tabLst>
            </a:pPr>
            <a:r>
              <a:rPr dirty="0" sz="3000" spc="-10">
                <a:latin typeface="Trebuchet MS"/>
                <a:cs typeface="Trebuchet MS"/>
              </a:rPr>
              <a:t>possui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Gripe,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Resfriado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ou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60">
                <a:latin typeface="Trebuchet MS"/>
                <a:cs typeface="Trebuchet MS"/>
              </a:rPr>
              <a:t>estar </a:t>
            </a:r>
            <a:r>
              <a:rPr dirty="0" sz="3000" spc="-20">
                <a:latin typeface="Trebuchet MS"/>
                <a:cs typeface="Trebuchet MS"/>
              </a:rPr>
              <a:t>apenas</a:t>
            </a:r>
            <a:r>
              <a:rPr dirty="0" sz="3000" spc="-19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estressada.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217" y="2367850"/>
            <a:ext cx="114300" cy="114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2514" y="466884"/>
            <a:ext cx="13303250" cy="2686050"/>
          </a:xfrm>
          <a:prstGeom prst="rect"/>
        </p:spPr>
        <p:txBody>
          <a:bodyPr wrap="square" lIns="0" tIns="472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20"/>
              </a:spcBef>
            </a:pPr>
            <a:r>
              <a:rPr dirty="0" spc="-350"/>
              <a:t>Conclusão</a:t>
            </a:r>
          </a:p>
          <a:p>
            <a:pPr marL="913130" marR="5080">
              <a:lnSpc>
                <a:spcPct val="116700"/>
              </a:lnSpc>
              <a:spcBef>
                <a:spcPts val="1120"/>
              </a:spcBef>
              <a:tabLst>
                <a:tab pos="1376680" algn="l"/>
                <a:tab pos="2561590" algn="l"/>
                <a:tab pos="3992245" algn="l"/>
                <a:tab pos="4923155" algn="l"/>
                <a:tab pos="5872480" algn="l"/>
                <a:tab pos="8266430" algn="l"/>
                <a:tab pos="8679815" algn="l"/>
                <a:tab pos="9090660" algn="l"/>
                <a:tab pos="11682095" algn="l"/>
                <a:tab pos="12867640" algn="l"/>
              </a:tabLst>
            </a:pPr>
            <a:r>
              <a:rPr dirty="0" sz="3000" spc="90" b="0">
                <a:latin typeface="Trebuchet MS"/>
                <a:cs typeface="Trebuchet MS"/>
              </a:rPr>
              <a:t>A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10" b="0">
                <a:latin typeface="Trebuchet MS"/>
                <a:cs typeface="Trebuchet MS"/>
              </a:rPr>
              <a:t>lógica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10" b="0">
                <a:latin typeface="Trebuchet MS"/>
                <a:cs typeface="Trebuchet MS"/>
              </a:rPr>
              <a:t>formal,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25" b="0">
                <a:latin typeface="Trebuchet MS"/>
                <a:cs typeface="Trebuchet MS"/>
              </a:rPr>
              <a:t>com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20" b="0">
                <a:latin typeface="Trebuchet MS"/>
                <a:cs typeface="Trebuchet MS"/>
              </a:rPr>
              <a:t>seus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10" b="0">
                <a:latin typeface="Trebuchet MS"/>
                <a:cs typeface="Trebuchet MS"/>
              </a:rPr>
              <a:t>fundamentos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50" b="0">
                <a:latin typeface="Trebuchet MS"/>
                <a:cs typeface="Trebuchet MS"/>
              </a:rPr>
              <a:t>e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50" b="0">
                <a:latin typeface="Trebuchet MS"/>
                <a:cs typeface="Trebuchet MS"/>
              </a:rPr>
              <a:t>a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10" b="0">
                <a:latin typeface="Trebuchet MS"/>
                <a:cs typeface="Trebuchet MS"/>
              </a:rPr>
              <a:t>representação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10" b="0">
                <a:latin typeface="Trebuchet MS"/>
                <a:cs typeface="Trebuchet MS"/>
              </a:rPr>
              <a:t>lógica</a:t>
            </a:r>
            <a:r>
              <a:rPr dirty="0" sz="3000" b="0">
                <a:latin typeface="Trebuchet MS"/>
                <a:cs typeface="Trebuchet MS"/>
              </a:rPr>
              <a:t>	</a:t>
            </a:r>
            <a:r>
              <a:rPr dirty="0" sz="3000" spc="-25" b="0">
                <a:latin typeface="Trebuchet MS"/>
                <a:cs typeface="Trebuchet MS"/>
              </a:rPr>
              <a:t>do </a:t>
            </a:r>
            <a:r>
              <a:rPr dirty="0" sz="3000" spc="-60" b="0">
                <a:latin typeface="Trebuchet MS"/>
                <a:cs typeface="Trebuchet MS"/>
              </a:rPr>
              <a:t>conhecimento,</a:t>
            </a:r>
            <a:r>
              <a:rPr dirty="0" sz="3000" spc="-165" b="0">
                <a:latin typeface="Trebuchet MS"/>
                <a:cs typeface="Trebuchet MS"/>
              </a:rPr>
              <a:t> </a:t>
            </a:r>
            <a:r>
              <a:rPr dirty="0" sz="3000" b="0">
                <a:latin typeface="Trebuchet MS"/>
                <a:cs typeface="Trebuchet MS"/>
              </a:rPr>
              <a:t>é</a:t>
            </a:r>
            <a:r>
              <a:rPr dirty="0" sz="3000" spc="-175" b="0">
                <a:latin typeface="Trebuchet MS"/>
                <a:cs typeface="Trebuchet MS"/>
              </a:rPr>
              <a:t> </a:t>
            </a:r>
            <a:r>
              <a:rPr dirty="0" sz="3000" b="0">
                <a:latin typeface="Trebuchet MS"/>
                <a:cs typeface="Trebuchet MS"/>
              </a:rPr>
              <a:t>a</a:t>
            </a:r>
            <a:r>
              <a:rPr dirty="0" sz="3000" spc="-165" b="0">
                <a:latin typeface="Trebuchet MS"/>
                <a:cs typeface="Trebuchet MS"/>
              </a:rPr>
              <a:t> </a:t>
            </a:r>
            <a:r>
              <a:rPr dirty="0" sz="3000" spc="-10" b="0">
                <a:latin typeface="Trebuchet MS"/>
                <a:cs typeface="Trebuchet MS"/>
              </a:rPr>
              <a:t>base</a:t>
            </a:r>
            <a:r>
              <a:rPr dirty="0" sz="3000" spc="-170" b="0">
                <a:latin typeface="Trebuchet MS"/>
                <a:cs typeface="Trebuchet MS"/>
              </a:rPr>
              <a:t> </a:t>
            </a:r>
            <a:r>
              <a:rPr dirty="0" sz="3000" spc="-10" b="0">
                <a:latin typeface="Trebuchet MS"/>
                <a:cs typeface="Trebuchet MS"/>
              </a:rPr>
              <a:t>para</a:t>
            </a:r>
            <a:r>
              <a:rPr dirty="0" sz="3000" spc="-170" b="0">
                <a:latin typeface="Trebuchet MS"/>
                <a:cs typeface="Trebuchet MS"/>
              </a:rPr>
              <a:t> </a:t>
            </a:r>
            <a:r>
              <a:rPr dirty="0" sz="3000" b="0">
                <a:latin typeface="Trebuchet MS"/>
                <a:cs typeface="Trebuchet MS"/>
              </a:rPr>
              <a:t>o</a:t>
            </a:r>
            <a:r>
              <a:rPr dirty="0" sz="3000" spc="-165" b="0">
                <a:latin typeface="Trebuchet MS"/>
                <a:cs typeface="Trebuchet MS"/>
              </a:rPr>
              <a:t> </a:t>
            </a:r>
            <a:r>
              <a:rPr dirty="0" sz="3000" spc="-55" b="0">
                <a:latin typeface="Trebuchet MS"/>
                <a:cs typeface="Trebuchet MS"/>
              </a:rPr>
              <a:t>desenvolvimento</a:t>
            </a:r>
            <a:r>
              <a:rPr dirty="0" sz="3000" spc="-170" b="0">
                <a:latin typeface="Trebuchet MS"/>
                <a:cs typeface="Trebuchet MS"/>
              </a:rPr>
              <a:t> </a:t>
            </a:r>
            <a:r>
              <a:rPr dirty="0" sz="3000" spc="-20" b="0">
                <a:latin typeface="Trebuchet MS"/>
                <a:cs typeface="Trebuchet MS"/>
              </a:rPr>
              <a:t>de</a:t>
            </a:r>
            <a:r>
              <a:rPr dirty="0" sz="3000" spc="-165" b="0">
                <a:latin typeface="Trebuchet MS"/>
                <a:cs typeface="Trebuchet MS"/>
              </a:rPr>
              <a:t> </a:t>
            </a:r>
            <a:r>
              <a:rPr dirty="0" sz="3000" spc="-35" b="0">
                <a:latin typeface="Trebuchet MS"/>
                <a:cs typeface="Trebuchet MS"/>
              </a:rPr>
              <a:t>sistemas</a:t>
            </a:r>
            <a:r>
              <a:rPr dirty="0" sz="3000" spc="-170" b="0">
                <a:latin typeface="Trebuchet MS"/>
                <a:cs typeface="Trebuchet MS"/>
              </a:rPr>
              <a:t> </a:t>
            </a:r>
            <a:r>
              <a:rPr dirty="0" sz="3000" spc="-10" b="0">
                <a:latin typeface="Trebuchet MS"/>
                <a:cs typeface="Trebuchet MS"/>
              </a:rPr>
              <a:t>inteligentes.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3217" y="3968050"/>
            <a:ext cx="114300" cy="1143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313142" y="3660837"/>
            <a:ext cx="12402820" cy="2159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>
                <a:latin typeface="Trebuchet MS"/>
                <a:cs typeface="Trebuchet MS"/>
              </a:rPr>
              <a:t>Ela</a:t>
            </a:r>
            <a:r>
              <a:rPr dirty="0" sz="3000" spc="409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permite</a:t>
            </a:r>
            <a:r>
              <a:rPr dirty="0" sz="3000" spc="409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estruturar</a:t>
            </a:r>
            <a:r>
              <a:rPr dirty="0" sz="3000" spc="409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409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formalizar</a:t>
            </a:r>
            <a:r>
              <a:rPr dirty="0" sz="3000" spc="409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argumentos,</a:t>
            </a:r>
            <a:r>
              <a:rPr dirty="0" sz="3000" spc="409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garantindo</a:t>
            </a:r>
            <a:r>
              <a:rPr dirty="0" sz="3000" spc="41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raciocínio </a:t>
            </a:r>
            <a:r>
              <a:rPr dirty="0" sz="3000">
                <a:latin typeface="Trebuchet MS"/>
                <a:cs typeface="Trebuchet MS"/>
              </a:rPr>
              <a:t>preciso</a:t>
            </a:r>
            <a:r>
              <a:rPr dirty="0" sz="3000" spc="14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14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inferências</a:t>
            </a:r>
            <a:r>
              <a:rPr dirty="0" sz="3000" spc="14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válidas,</a:t>
            </a:r>
            <a:r>
              <a:rPr dirty="0" sz="3000" spc="14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fundamentais</a:t>
            </a:r>
            <a:r>
              <a:rPr dirty="0" sz="3000" spc="14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para</a:t>
            </a:r>
            <a:r>
              <a:rPr dirty="0" sz="3000" spc="14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14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construção</a:t>
            </a:r>
            <a:r>
              <a:rPr dirty="0" sz="3000" spc="140">
                <a:latin typeface="Trebuchet MS"/>
                <a:cs typeface="Trebuchet MS"/>
              </a:rPr>
              <a:t>  </a:t>
            </a:r>
            <a:r>
              <a:rPr dirty="0" sz="3000" spc="-25">
                <a:latin typeface="Trebuchet MS"/>
                <a:cs typeface="Trebuchet MS"/>
              </a:rPr>
              <a:t>de </a:t>
            </a:r>
            <a:r>
              <a:rPr dirty="0" sz="3000" spc="-30">
                <a:latin typeface="Trebuchet MS"/>
                <a:cs typeface="Trebuchet MS"/>
              </a:rPr>
              <a:t>algoritmos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95">
                <a:latin typeface="Trebuchet MS"/>
                <a:cs typeface="Trebuchet MS"/>
              </a:rPr>
              <a:t>eficientes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tomada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decisões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consistentes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computação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IA.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514" y="927164"/>
            <a:ext cx="431355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Referências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4182132" y="2064258"/>
            <a:ext cx="5600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25">
                <a:latin typeface="Arial"/>
                <a:cs typeface="Arial"/>
              </a:rPr>
              <a:t>em: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47868" y="2040217"/>
            <a:ext cx="11878310" cy="20732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913245" algn="l"/>
              </a:tabLst>
            </a:pPr>
            <a:r>
              <a:rPr dirty="0" sz="2500" spc="-10">
                <a:latin typeface="Arial"/>
                <a:cs typeface="Arial"/>
              </a:rPr>
              <a:t>Prolog-</a:t>
            </a:r>
            <a:r>
              <a:rPr dirty="0" sz="2500" spc="40">
                <a:latin typeface="Arial"/>
                <a:cs typeface="Arial"/>
              </a:rPr>
              <a:t>tutorial.ppt.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Disponível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7500"/>
              </a:lnSpc>
            </a:pPr>
            <a:r>
              <a:rPr dirty="0" u="heavy" sz="25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https://homepage.cs.uri.edu/faculty/hamel/courses/2018/fall2018/csc501/lecture-</a:t>
            </a:r>
            <a:r>
              <a:rPr dirty="0" u="none" sz="2500" spc="625">
                <a:latin typeface="Arial"/>
                <a:cs typeface="Arial"/>
              </a:rPr>
              <a:t>   </a:t>
            </a:r>
            <a:r>
              <a:rPr dirty="0" u="heavy" sz="250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notes/prolog-</a:t>
            </a:r>
            <a:r>
              <a:rPr dirty="0" u="heavy" sz="2500" spc="5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tutorial.pdf</a:t>
            </a:r>
            <a:r>
              <a:rPr dirty="0" u="none" sz="2500" spc="50">
                <a:latin typeface="Arial"/>
                <a:cs typeface="Arial"/>
              </a:rPr>
              <a:t>.</a:t>
            </a:r>
            <a:r>
              <a:rPr dirty="0" u="none" sz="2500" spc="70">
                <a:latin typeface="Arial"/>
                <a:cs typeface="Arial"/>
              </a:rPr>
              <a:t> </a:t>
            </a:r>
            <a:r>
              <a:rPr dirty="0" u="none" sz="2500" spc="-100">
                <a:latin typeface="Arial"/>
                <a:cs typeface="Arial"/>
              </a:rPr>
              <a:t>Acesso</a:t>
            </a:r>
            <a:r>
              <a:rPr dirty="0" u="none" sz="2500" spc="75">
                <a:latin typeface="Arial"/>
                <a:cs typeface="Arial"/>
              </a:rPr>
              <a:t> </a:t>
            </a:r>
            <a:r>
              <a:rPr dirty="0" u="none" sz="2500">
                <a:latin typeface="Arial"/>
                <a:cs typeface="Arial"/>
              </a:rPr>
              <a:t>em:</a:t>
            </a:r>
            <a:r>
              <a:rPr dirty="0" u="none" sz="2500" spc="75">
                <a:latin typeface="Arial"/>
                <a:cs typeface="Arial"/>
              </a:rPr>
              <a:t> </a:t>
            </a:r>
            <a:r>
              <a:rPr dirty="0" u="none" sz="2500">
                <a:latin typeface="Arial"/>
                <a:cs typeface="Arial"/>
              </a:rPr>
              <a:t>12</a:t>
            </a:r>
            <a:r>
              <a:rPr dirty="0" u="none" sz="2500" spc="75">
                <a:latin typeface="Arial"/>
                <a:cs typeface="Arial"/>
              </a:rPr>
              <a:t> </a:t>
            </a:r>
            <a:r>
              <a:rPr dirty="0" u="none" sz="2500">
                <a:latin typeface="Arial"/>
                <a:cs typeface="Arial"/>
              </a:rPr>
              <a:t>jan.</a:t>
            </a:r>
            <a:r>
              <a:rPr dirty="0" u="none" sz="2500" spc="75">
                <a:latin typeface="Arial"/>
                <a:cs typeface="Arial"/>
              </a:rPr>
              <a:t> </a:t>
            </a:r>
            <a:r>
              <a:rPr dirty="0" u="none" sz="2500" spc="-10">
                <a:latin typeface="Arial"/>
                <a:cs typeface="Arial"/>
              </a:rPr>
              <a:t>2025.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28495" algn="l"/>
                <a:tab pos="3631565" algn="l"/>
                <a:tab pos="5335270" algn="l"/>
                <a:tab pos="6489700" algn="l"/>
                <a:tab pos="8474075" algn="l"/>
                <a:tab pos="10299065" algn="l"/>
              </a:tabLst>
            </a:pPr>
            <a:r>
              <a:rPr dirty="0" sz="2500" spc="-10">
                <a:latin typeface="Arial"/>
                <a:cs typeface="Arial"/>
              </a:rPr>
              <a:t>AWATI,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Rahul.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Lógica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de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primeira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ordem.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Disponível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182145" y="3702558"/>
            <a:ext cx="5600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25">
                <a:latin typeface="Arial"/>
                <a:cs typeface="Arial"/>
              </a:rPr>
              <a:t>em: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47868" y="4112133"/>
            <a:ext cx="13094335" cy="41998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u="heavy" sz="2500" spc="5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https://www.techtarget.com/whatis/definition/first-order-</a:t>
            </a:r>
            <a:r>
              <a:rPr dirty="0" u="heavy" sz="250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logic</a:t>
            </a:r>
            <a:r>
              <a:rPr dirty="0" u="none" sz="2500">
                <a:latin typeface="Arial"/>
                <a:cs typeface="Arial"/>
              </a:rPr>
              <a:t>.</a:t>
            </a:r>
            <a:r>
              <a:rPr dirty="0" u="none" sz="2500" spc="10">
                <a:latin typeface="Arial"/>
                <a:cs typeface="Arial"/>
              </a:rPr>
              <a:t> </a:t>
            </a:r>
            <a:r>
              <a:rPr dirty="0" u="none" sz="2500" spc="-100">
                <a:latin typeface="Arial"/>
                <a:cs typeface="Arial"/>
              </a:rPr>
              <a:t>Acesso</a:t>
            </a:r>
            <a:r>
              <a:rPr dirty="0" u="none" sz="2500" spc="15">
                <a:latin typeface="Arial"/>
                <a:cs typeface="Arial"/>
              </a:rPr>
              <a:t> </a:t>
            </a:r>
            <a:r>
              <a:rPr dirty="0" u="none" sz="2500">
                <a:latin typeface="Arial"/>
                <a:cs typeface="Arial"/>
              </a:rPr>
              <a:t>em:</a:t>
            </a:r>
            <a:r>
              <a:rPr dirty="0" u="none" sz="2500" spc="10">
                <a:latin typeface="Arial"/>
                <a:cs typeface="Arial"/>
              </a:rPr>
              <a:t> </a:t>
            </a:r>
            <a:r>
              <a:rPr dirty="0" u="none" sz="2500">
                <a:latin typeface="Arial"/>
                <a:cs typeface="Arial"/>
              </a:rPr>
              <a:t>11</a:t>
            </a:r>
            <a:r>
              <a:rPr dirty="0" u="none" sz="2500" spc="15">
                <a:latin typeface="Arial"/>
                <a:cs typeface="Arial"/>
              </a:rPr>
              <a:t> </a:t>
            </a:r>
            <a:r>
              <a:rPr dirty="0" u="none" sz="2500">
                <a:latin typeface="Arial"/>
                <a:cs typeface="Arial"/>
              </a:rPr>
              <a:t>jan.</a:t>
            </a:r>
            <a:r>
              <a:rPr dirty="0" u="none" sz="2500" spc="10">
                <a:latin typeface="Arial"/>
                <a:cs typeface="Arial"/>
              </a:rPr>
              <a:t> </a:t>
            </a:r>
            <a:r>
              <a:rPr dirty="0" u="none" sz="2500" spc="-10">
                <a:latin typeface="Arial"/>
                <a:cs typeface="Arial"/>
              </a:rPr>
              <a:t>2025.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2500">
              <a:latin typeface="Arial"/>
              <a:cs typeface="Arial"/>
            </a:endParaRPr>
          </a:p>
          <a:p>
            <a:pPr algn="just" marL="12700" marR="5080">
              <a:lnSpc>
                <a:spcPct val="117500"/>
              </a:lnSpc>
              <a:tabLst>
                <a:tab pos="3630929" algn="l"/>
                <a:tab pos="8109584" algn="l"/>
                <a:tab pos="12546330" algn="l"/>
              </a:tabLst>
            </a:pPr>
            <a:r>
              <a:rPr dirty="0" sz="2500">
                <a:latin typeface="Arial"/>
                <a:cs typeface="Arial"/>
              </a:rPr>
              <a:t>MUNDIUM,</a:t>
            </a:r>
            <a:r>
              <a:rPr dirty="0" sz="2500" spc="3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Roberto</a:t>
            </a:r>
            <a:r>
              <a:rPr dirty="0" sz="2500" spc="3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Patrus.</a:t>
            </a:r>
            <a:r>
              <a:rPr dirty="0" sz="2500" spc="3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Lógica</a:t>
            </a:r>
            <a:r>
              <a:rPr dirty="0" sz="2500" spc="3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Formal</a:t>
            </a:r>
            <a:r>
              <a:rPr dirty="0" sz="2500" spc="330">
                <a:latin typeface="Arial"/>
                <a:cs typeface="Arial"/>
              </a:rPr>
              <a:t> </a:t>
            </a:r>
            <a:r>
              <a:rPr dirty="0" sz="2500" spc="190">
                <a:latin typeface="Arial"/>
                <a:cs typeface="Arial"/>
              </a:rPr>
              <a:t>-</a:t>
            </a:r>
            <a:r>
              <a:rPr dirty="0" sz="2500" spc="3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princípios</a:t>
            </a:r>
            <a:r>
              <a:rPr dirty="0" sz="2500" spc="3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elementares.</a:t>
            </a:r>
            <a:r>
              <a:rPr dirty="0" sz="2500" spc="3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Economia</a:t>
            </a:r>
            <a:r>
              <a:rPr dirty="0" sz="2500" spc="3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&amp;</a:t>
            </a:r>
            <a:r>
              <a:rPr dirty="0" sz="2500" spc="32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Gestão, </a:t>
            </a:r>
            <a:r>
              <a:rPr dirty="0" sz="2500" spc="-20">
                <a:latin typeface="Arial"/>
                <a:cs typeface="Arial"/>
              </a:rPr>
              <a:t>Belo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Horizonte.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10">
                <a:latin typeface="Arial"/>
                <a:cs typeface="Arial"/>
              </a:rPr>
              <a:t>Disponível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25">
                <a:latin typeface="Arial"/>
                <a:cs typeface="Arial"/>
              </a:rPr>
              <a:t>em: </a:t>
            </a:r>
            <a:r>
              <a:rPr dirty="0" u="heavy" sz="25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https://periodicos.pucminas.br/index.php/economiaegestao/article/view/113/104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2500">
              <a:latin typeface="Arial"/>
              <a:cs typeface="Arial"/>
            </a:endParaRPr>
          </a:p>
          <a:p>
            <a:pPr algn="just" marL="12700" marR="5080">
              <a:lnSpc>
                <a:spcPct val="117500"/>
              </a:lnSpc>
              <a:spcBef>
                <a:spcPts val="5"/>
              </a:spcBef>
            </a:pPr>
            <a:r>
              <a:rPr dirty="0" sz="2500" spc="-50">
                <a:latin typeface="Arial"/>
                <a:cs typeface="Arial"/>
              </a:rPr>
              <a:t>BASIC,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B.D.;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Snajder, </a:t>
            </a:r>
            <a:r>
              <a:rPr dirty="0" sz="2500" spc="114">
                <a:latin typeface="Arial"/>
                <a:cs typeface="Arial"/>
              </a:rPr>
              <a:t>J.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Knowledge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30">
                <a:latin typeface="Arial"/>
                <a:cs typeface="Arial"/>
              </a:rPr>
              <a:t>Representation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Using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Formal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Logic.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Faculty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55">
                <a:latin typeface="Arial"/>
                <a:cs typeface="Arial"/>
              </a:rPr>
              <a:t>of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Electrical </a:t>
            </a:r>
            <a:r>
              <a:rPr dirty="0" sz="2500">
                <a:latin typeface="Arial"/>
                <a:cs typeface="Arial"/>
              </a:rPr>
              <a:t>Engineering</a:t>
            </a:r>
            <a:r>
              <a:rPr dirty="0" sz="2500" spc="480">
                <a:latin typeface="Arial"/>
                <a:cs typeface="Arial"/>
              </a:rPr>
              <a:t>   </a:t>
            </a:r>
            <a:r>
              <a:rPr dirty="0" sz="2500">
                <a:latin typeface="Arial"/>
                <a:cs typeface="Arial"/>
              </a:rPr>
              <a:t>and</a:t>
            </a:r>
            <a:r>
              <a:rPr dirty="0" sz="2500" spc="480">
                <a:latin typeface="Arial"/>
                <a:cs typeface="Arial"/>
              </a:rPr>
              <a:t>   </a:t>
            </a:r>
            <a:r>
              <a:rPr dirty="0" sz="2500">
                <a:latin typeface="Arial"/>
                <a:cs typeface="Arial"/>
              </a:rPr>
              <a:t>Computing,</a:t>
            </a:r>
            <a:r>
              <a:rPr dirty="0" sz="2500" spc="484">
                <a:latin typeface="Arial"/>
                <a:cs typeface="Arial"/>
              </a:rPr>
              <a:t>   </a:t>
            </a:r>
            <a:r>
              <a:rPr dirty="0" sz="2500">
                <a:latin typeface="Arial"/>
                <a:cs typeface="Arial"/>
              </a:rPr>
              <a:t>University</a:t>
            </a:r>
            <a:r>
              <a:rPr dirty="0" sz="2500" spc="480">
                <a:latin typeface="Arial"/>
                <a:cs typeface="Arial"/>
              </a:rPr>
              <a:t>   </a:t>
            </a:r>
            <a:r>
              <a:rPr dirty="0" sz="2500" spc="55">
                <a:latin typeface="Arial"/>
                <a:cs typeface="Arial"/>
              </a:rPr>
              <a:t>of</a:t>
            </a:r>
            <a:r>
              <a:rPr dirty="0" sz="2500" spc="484">
                <a:latin typeface="Arial"/>
                <a:cs typeface="Arial"/>
              </a:rPr>
              <a:t>   </a:t>
            </a:r>
            <a:r>
              <a:rPr dirty="0" sz="2500">
                <a:latin typeface="Arial"/>
                <a:cs typeface="Arial"/>
              </a:rPr>
              <a:t>Zagreb,</a:t>
            </a:r>
            <a:r>
              <a:rPr dirty="0" sz="2500" spc="480">
                <a:latin typeface="Arial"/>
                <a:cs typeface="Arial"/>
              </a:rPr>
              <a:t>   </a:t>
            </a:r>
            <a:r>
              <a:rPr dirty="0" sz="2500">
                <a:latin typeface="Arial"/>
                <a:cs typeface="Arial"/>
              </a:rPr>
              <a:t>2018.</a:t>
            </a:r>
            <a:r>
              <a:rPr dirty="0" sz="2500" spc="480">
                <a:latin typeface="Arial"/>
                <a:cs typeface="Arial"/>
              </a:rPr>
              <a:t>   </a:t>
            </a:r>
            <a:r>
              <a:rPr dirty="0" sz="2500">
                <a:latin typeface="Arial"/>
                <a:cs typeface="Arial"/>
              </a:rPr>
              <a:t>Disponível</a:t>
            </a:r>
            <a:r>
              <a:rPr dirty="0" sz="2500" spc="484">
                <a:latin typeface="Arial"/>
                <a:cs typeface="Arial"/>
              </a:rPr>
              <a:t>   </a:t>
            </a:r>
            <a:r>
              <a:rPr dirty="0" sz="2500" spc="-25">
                <a:latin typeface="Arial"/>
                <a:cs typeface="Arial"/>
              </a:rPr>
              <a:t>em: </a:t>
            </a:r>
            <a:r>
              <a:rPr dirty="0" u="heavy" sz="2500" spc="5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https://www.fer.unizg.hr/_download/repository/AI-</a:t>
            </a:r>
            <a:r>
              <a:rPr dirty="0" u="heavy" sz="2500" spc="5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2018-</a:t>
            </a:r>
            <a:r>
              <a:rPr dirty="0" u="heavy" sz="2500" spc="7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05-</a:t>
            </a:r>
            <a:r>
              <a:rPr dirty="0" u="heavy" sz="25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KnowledgeRepresentation.pdf</a:t>
            </a:r>
            <a:r>
              <a:rPr dirty="0" u="none" sz="2500" spc="-1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3090" y="1061976"/>
            <a:ext cx="3681729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SUMÁRIO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319104" y="3433419"/>
            <a:ext cx="767080" cy="4381500"/>
            <a:chOff x="3319104" y="3433419"/>
            <a:chExt cx="767080" cy="43815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104" y="3433419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104" y="3966819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9104" y="5033619"/>
              <a:ext cx="114300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041" y="5562256"/>
              <a:ext cx="123825" cy="1238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2041" y="6095656"/>
              <a:ext cx="123825" cy="12382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9104" y="6633819"/>
              <a:ext cx="114300" cy="1143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9104" y="7167219"/>
              <a:ext cx="114300" cy="114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9104" y="7700619"/>
              <a:ext cx="114300" cy="1143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589029" y="3126205"/>
            <a:ext cx="3369310" cy="4826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29969">
              <a:lnSpc>
                <a:spcPct val="116700"/>
              </a:lnSpc>
              <a:spcBef>
                <a:spcPts val="90"/>
              </a:spcBef>
            </a:pPr>
            <a:r>
              <a:rPr dirty="0" sz="3000" spc="-10">
                <a:latin typeface="Trebuchet MS"/>
                <a:cs typeface="Trebuchet MS"/>
              </a:rPr>
              <a:t>Introdução Componentes Essenciais</a:t>
            </a:r>
            <a:endParaRPr sz="3000">
              <a:latin typeface="Trebuchet MS"/>
              <a:cs typeface="Trebuchet MS"/>
            </a:endParaRPr>
          </a:p>
          <a:p>
            <a:pPr marL="666750" marR="5080" indent="-654685">
              <a:lnSpc>
                <a:spcPts val="4200"/>
              </a:lnSpc>
              <a:spcBef>
                <a:spcPts val="240"/>
              </a:spcBef>
            </a:pPr>
            <a:r>
              <a:rPr dirty="0" sz="3000" spc="-55">
                <a:latin typeface="Trebuchet MS"/>
                <a:cs typeface="Trebuchet MS"/>
              </a:rPr>
              <a:t>Objetos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Predicado </a:t>
            </a:r>
            <a:r>
              <a:rPr dirty="0" sz="3000" spc="-10">
                <a:latin typeface="Trebuchet MS"/>
                <a:cs typeface="Trebuchet MS"/>
              </a:rPr>
              <a:t>Objetos Predicados</a:t>
            </a:r>
            <a:endParaRPr sz="3000">
              <a:latin typeface="Trebuchet MS"/>
              <a:cs typeface="Trebuchet MS"/>
            </a:endParaRPr>
          </a:p>
          <a:p>
            <a:pPr marL="12700" marR="167005">
              <a:lnSpc>
                <a:spcPts val="4200"/>
              </a:lnSpc>
            </a:pPr>
            <a:r>
              <a:rPr dirty="0" sz="3000" spc="-10">
                <a:latin typeface="Trebuchet MS"/>
                <a:cs typeface="Trebuchet MS"/>
              </a:rPr>
              <a:t>Variáveis Conectivos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Lógicos Dedução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913288" y="3433419"/>
            <a:ext cx="767080" cy="4381500"/>
            <a:chOff x="10913288" y="3433419"/>
            <a:chExt cx="767080" cy="438150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3288" y="3433419"/>
              <a:ext cx="114300" cy="1143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3288" y="3966819"/>
              <a:ext cx="114300" cy="1143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6225" y="5028856"/>
              <a:ext cx="123825" cy="12382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6225" y="6095656"/>
              <a:ext cx="123825" cy="12382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3288" y="6633819"/>
              <a:ext cx="114300" cy="114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56225" y="7162456"/>
              <a:ext cx="123825" cy="1238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3288" y="7700619"/>
              <a:ext cx="114300" cy="11430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1183212" y="3126205"/>
            <a:ext cx="3645535" cy="4826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 spc="-10">
                <a:latin typeface="Trebuchet MS"/>
                <a:cs typeface="Trebuchet MS"/>
              </a:rPr>
              <a:t>Indução </a:t>
            </a:r>
            <a:r>
              <a:rPr dirty="0" sz="3000" spc="-45">
                <a:latin typeface="Trebuchet MS"/>
                <a:cs typeface="Trebuchet MS"/>
              </a:rPr>
              <a:t>Representação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Lógica </a:t>
            </a:r>
            <a:r>
              <a:rPr dirty="0" sz="3000">
                <a:latin typeface="Trebuchet MS"/>
                <a:cs typeface="Trebuchet MS"/>
              </a:rPr>
              <a:t>do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Conhecimento</a:t>
            </a:r>
            <a:endParaRPr sz="3000">
              <a:latin typeface="Trebuchet MS"/>
              <a:cs typeface="Trebuchet MS"/>
            </a:endParaRPr>
          </a:p>
          <a:p>
            <a:pPr marL="666750" marR="173355">
              <a:lnSpc>
                <a:spcPts val="4200"/>
              </a:lnSpc>
              <a:spcBef>
                <a:spcPts val="240"/>
              </a:spcBef>
            </a:pPr>
            <a:r>
              <a:rPr dirty="0" sz="3000" spc="-25">
                <a:latin typeface="Trebuchet MS"/>
                <a:cs typeface="Trebuchet MS"/>
              </a:rPr>
              <a:t>Sistema</a:t>
            </a:r>
            <a:r>
              <a:rPr dirty="0" sz="3000" spc="-19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Baseado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-20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Regras</a:t>
            </a:r>
            <a:endParaRPr sz="3000">
              <a:latin typeface="Trebuchet MS"/>
              <a:cs typeface="Trebuchet MS"/>
            </a:endParaRPr>
          </a:p>
          <a:p>
            <a:pPr marL="12700" marR="340360" indent="654050">
              <a:lnSpc>
                <a:spcPts val="4200"/>
              </a:lnSpc>
            </a:pPr>
            <a:r>
              <a:rPr dirty="0" sz="3000">
                <a:latin typeface="Trebuchet MS"/>
                <a:cs typeface="Trebuchet MS"/>
              </a:rPr>
              <a:t>Base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Dados </a:t>
            </a:r>
            <a:r>
              <a:rPr dirty="0" sz="3000" spc="-25">
                <a:latin typeface="Trebuchet MS"/>
                <a:cs typeface="Trebuchet MS"/>
              </a:rPr>
              <a:t>Introdução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à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Prolog</a:t>
            </a:r>
            <a:endParaRPr sz="3000">
              <a:latin typeface="Trebuchet MS"/>
              <a:cs typeface="Trebuchet MS"/>
            </a:endParaRPr>
          </a:p>
          <a:p>
            <a:pPr marL="12700" marR="1367790" indent="654050">
              <a:lnSpc>
                <a:spcPts val="4200"/>
              </a:lnSpc>
            </a:pPr>
            <a:r>
              <a:rPr dirty="0" sz="3000" spc="-10">
                <a:latin typeface="Trebuchet MS"/>
                <a:cs typeface="Trebuchet MS"/>
              </a:rPr>
              <a:t>Exemplos Conclusão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6707499" y="8297546"/>
            <a:ext cx="25400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0"/>
              </a:lnSpc>
            </a:pPr>
            <a:r>
              <a:rPr dirty="0" sz="3100" spc="15" b="1">
                <a:latin typeface="Arial"/>
                <a:cs typeface="Arial"/>
              </a:rPr>
              <a:t>3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5806" y="3611270"/>
              <a:ext cx="114300" cy="1143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806" y="5211469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806" y="6811669"/>
              <a:ext cx="114300" cy="114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1631" y="1059408"/>
            <a:ext cx="405892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Introdução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1649142" y="2363203"/>
            <a:ext cx="13808075" cy="523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05" b="1">
                <a:latin typeface="Arial"/>
                <a:cs typeface="Arial"/>
              </a:rPr>
              <a:t>Introdução</a:t>
            </a:r>
            <a:r>
              <a:rPr dirty="0" sz="3100" spc="-85" b="1">
                <a:latin typeface="Arial"/>
                <a:cs typeface="Arial"/>
              </a:rPr>
              <a:t> </a:t>
            </a:r>
            <a:r>
              <a:rPr dirty="0" sz="3100" spc="-130" b="1">
                <a:latin typeface="Arial"/>
                <a:cs typeface="Arial"/>
              </a:rPr>
              <a:t>à</a:t>
            </a:r>
            <a:r>
              <a:rPr dirty="0" sz="3100" spc="-80" b="1">
                <a:latin typeface="Arial"/>
                <a:cs typeface="Arial"/>
              </a:rPr>
              <a:t> </a:t>
            </a:r>
            <a:r>
              <a:rPr dirty="0" sz="3100" spc="-155" b="1">
                <a:latin typeface="Arial"/>
                <a:cs typeface="Arial"/>
              </a:rPr>
              <a:t>lógica</a:t>
            </a:r>
            <a:r>
              <a:rPr dirty="0" sz="3100" spc="-85" b="1">
                <a:latin typeface="Arial"/>
                <a:cs typeface="Arial"/>
              </a:rPr>
              <a:t> </a:t>
            </a:r>
            <a:r>
              <a:rPr dirty="0" sz="3100" spc="-130" b="1">
                <a:latin typeface="Arial"/>
                <a:cs typeface="Arial"/>
              </a:rPr>
              <a:t>de</a:t>
            </a:r>
            <a:r>
              <a:rPr dirty="0" sz="3100" spc="-80" b="1">
                <a:latin typeface="Arial"/>
                <a:cs typeface="Arial"/>
              </a:rPr>
              <a:t> </a:t>
            </a:r>
            <a:r>
              <a:rPr dirty="0" sz="3100" spc="-85" b="1">
                <a:latin typeface="Arial"/>
                <a:cs typeface="Arial"/>
              </a:rPr>
              <a:t>primeira </a:t>
            </a:r>
            <a:r>
              <a:rPr dirty="0" sz="3100" spc="-10" b="1">
                <a:latin typeface="Arial"/>
                <a:cs typeface="Arial"/>
              </a:rPr>
              <a:t>ordem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100">
              <a:latin typeface="Arial"/>
              <a:cs typeface="Arial"/>
            </a:endParaRPr>
          </a:p>
          <a:p>
            <a:pPr marL="708660" marR="5080">
              <a:lnSpc>
                <a:spcPct val="116700"/>
              </a:lnSpc>
            </a:pPr>
            <a:r>
              <a:rPr dirty="0" sz="3000" spc="204">
                <a:latin typeface="Trebuchet MS"/>
                <a:cs typeface="Trebuchet MS"/>
              </a:rPr>
              <a:t>É</a:t>
            </a:r>
            <a:r>
              <a:rPr dirty="0" sz="3000" spc="9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lógica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predicado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uma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frase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ou</a:t>
            </a:r>
            <a:r>
              <a:rPr dirty="0" sz="3000" spc="9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declaração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pode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ter</a:t>
            </a:r>
            <a:r>
              <a:rPr dirty="0" sz="3000" spc="9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apenas </a:t>
            </a:r>
            <a:r>
              <a:rPr dirty="0" sz="3000">
                <a:latin typeface="Trebuchet MS"/>
                <a:cs typeface="Trebuchet MS"/>
              </a:rPr>
              <a:t>um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110">
                <a:latin typeface="Trebuchet MS"/>
                <a:cs typeface="Trebuchet MS"/>
              </a:rPr>
              <a:t>sujeito</a:t>
            </a:r>
            <a:r>
              <a:rPr dirty="0" sz="3000" spc="-9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como</a:t>
            </a:r>
            <a:r>
              <a:rPr dirty="0" sz="3000" spc="-9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referido.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marL="708660" marR="5080">
              <a:lnSpc>
                <a:spcPct val="116700"/>
              </a:lnSpc>
              <a:tabLst>
                <a:tab pos="1126490" algn="l"/>
                <a:tab pos="3144520" algn="l"/>
                <a:tab pos="3900804" algn="l"/>
                <a:tab pos="4592955" algn="l"/>
                <a:tab pos="5306695" algn="l"/>
                <a:tab pos="6742430" algn="l"/>
                <a:tab pos="7334250" algn="l"/>
                <a:tab pos="8486140" algn="l"/>
                <a:tab pos="9766935" algn="l"/>
                <a:tab pos="10906760" algn="l"/>
                <a:tab pos="11498580" algn="l"/>
                <a:tab pos="13387705" algn="l"/>
              </a:tabLst>
            </a:pPr>
            <a:r>
              <a:rPr dirty="0" sz="3000" spc="155">
                <a:latin typeface="Trebuchet MS"/>
                <a:cs typeface="Trebuchet MS"/>
              </a:rPr>
              <a:t>É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importante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por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ser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um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sistema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de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lógica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formal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capaz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de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formalizar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80">
                <a:latin typeface="Trebuchet MS"/>
                <a:cs typeface="Trebuchet MS"/>
              </a:rPr>
              <a:t>de </a:t>
            </a:r>
            <a:r>
              <a:rPr dirty="0" sz="3000" spc="-40">
                <a:latin typeface="Trebuchet MS"/>
                <a:cs typeface="Trebuchet MS"/>
              </a:rPr>
              <a:t>maneira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60">
                <a:latin typeface="Trebuchet MS"/>
                <a:cs typeface="Trebuchet MS"/>
              </a:rPr>
              <a:t>computável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as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linguagens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naturais.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marL="708660" marR="5080">
              <a:lnSpc>
                <a:spcPct val="116700"/>
              </a:lnSpc>
              <a:tabLst>
                <a:tab pos="1727200" algn="l"/>
                <a:tab pos="2141855" algn="l"/>
                <a:tab pos="3330575" algn="l"/>
                <a:tab pos="3959860" algn="l"/>
                <a:tab pos="5582285" algn="l"/>
                <a:tab pos="6890384" algn="l"/>
                <a:tab pos="7306945" algn="l"/>
                <a:tab pos="8842375" algn="l"/>
                <a:tab pos="11001375" algn="l"/>
                <a:tab pos="12214225" algn="l"/>
                <a:tab pos="12842875" algn="l"/>
              </a:tabLst>
            </a:pPr>
            <a:r>
              <a:rPr dirty="0" sz="3000" spc="85">
                <a:latin typeface="Trebuchet MS"/>
                <a:cs typeface="Trebuchet MS"/>
              </a:rPr>
              <a:t>Com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50">
                <a:latin typeface="Trebuchet MS"/>
                <a:cs typeface="Trebuchet MS"/>
              </a:rPr>
              <a:t>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lógica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de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primeira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ordem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50">
                <a:latin typeface="Trebuchet MS"/>
                <a:cs typeface="Trebuchet MS"/>
              </a:rPr>
              <a:t>é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possível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representar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0">
                <a:latin typeface="Trebuchet MS"/>
                <a:cs typeface="Trebuchet MS"/>
              </a:rPr>
              <a:t>frases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5">
                <a:latin typeface="Trebuchet MS"/>
                <a:cs typeface="Trebuchet MS"/>
              </a:rPr>
              <a:t>de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20">
                <a:latin typeface="Trebuchet MS"/>
                <a:cs typeface="Trebuchet MS"/>
              </a:rPr>
              <a:t>modo </a:t>
            </a:r>
            <a:r>
              <a:rPr dirty="0" sz="3000" spc="-65">
                <a:latin typeface="Trebuchet MS"/>
                <a:cs typeface="Trebuchet MS"/>
              </a:rPr>
              <a:t>formal,e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partir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disso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fazer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conclusões,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formular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ideias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constatar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teorias.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5806" y="3089757"/>
              <a:ext cx="114300" cy="1143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806" y="5756757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806" y="6823557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5806" y="7890357"/>
              <a:ext cx="114300" cy="1143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9677" y="945168"/>
            <a:ext cx="405892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Introdução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766643" y="2050608"/>
            <a:ext cx="13716000" cy="6091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90" b="1">
                <a:latin typeface="Arial"/>
                <a:cs typeface="Arial"/>
              </a:rPr>
              <a:t>Linguagem</a:t>
            </a:r>
            <a:r>
              <a:rPr dirty="0" sz="3100" spc="-40" b="1">
                <a:latin typeface="Arial"/>
                <a:cs typeface="Arial"/>
              </a:rPr>
              <a:t> </a:t>
            </a:r>
            <a:r>
              <a:rPr dirty="0" sz="3100" spc="-10" b="1">
                <a:latin typeface="Arial"/>
                <a:cs typeface="Arial"/>
              </a:rPr>
              <a:t>Natural</a:t>
            </a:r>
            <a:endParaRPr sz="3100">
              <a:latin typeface="Arial"/>
              <a:cs typeface="Arial"/>
            </a:endParaRPr>
          </a:p>
          <a:p>
            <a:pPr algn="just" marL="591185" marR="5080">
              <a:lnSpc>
                <a:spcPct val="116700"/>
              </a:lnSpc>
              <a:spcBef>
                <a:spcPts val="2035"/>
              </a:spcBef>
            </a:pPr>
            <a:r>
              <a:rPr dirty="0" sz="3000" spc="204">
                <a:latin typeface="Trebuchet MS"/>
                <a:cs typeface="Trebuchet MS"/>
              </a:rPr>
              <a:t>É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subtema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da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inteligência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artificial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usa</a:t>
            </a:r>
            <a:r>
              <a:rPr dirty="0" sz="3000" spc="55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softwares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para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permitir</a:t>
            </a:r>
            <a:r>
              <a:rPr dirty="0" sz="3000" spc="55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que </a:t>
            </a:r>
            <a:r>
              <a:rPr dirty="0" sz="3000">
                <a:latin typeface="Trebuchet MS"/>
                <a:cs typeface="Trebuchet MS"/>
              </a:rPr>
              <a:t>máquinas</a:t>
            </a:r>
            <a:r>
              <a:rPr dirty="0" sz="3000" spc="3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compreendam,</a:t>
            </a:r>
            <a:r>
              <a:rPr dirty="0" sz="3000" spc="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processem</a:t>
            </a:r>
            <a:r>
              <a:rPr dirty="0" sz="3000" spc="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gerem</a:t>
            </a:r>
            <a:r>
              <a:rPr dirty="0" sz="3000" spc="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linguagem</a:t>
            </a:r>
            <a:r>
              <a:rPr dirty="0" sz="3000" spc="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humana</a:t>
            </a:r>
            <a:r>
              <a:rPr dirty="0" sz="3000" spc="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</a:t>
            </a:r>
            <a:r>
              <a:rPr dirty="0" sz="3000" spc="3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maneira </a:t>
            </a:r>
            <a:r>
              <a:rPr dirty="0" sz="3000">
                <a:latin typeface="Trebuchet MS"/>
                <a:cs typeface="Trebuchet MS"/>
              </a:rPr>
              <a:t>adaptável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eficiente,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facilitando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interação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entre</a:t>
            </a:r>
            <a:r>
              <a:rPr dirty="0" sz="3000" spc="114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seres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humanos</a:t>
            </a:r>
            <a:r>
              <a:rPr dirty="0" sz="3000" spc="110">
                <a:latin typeface="Trebuchet MS"/>
                <a:cs typeface="Trebuchet MS"/>
              </a:rPr>
              <a:t>  </a:t>
            </a:r>
            <a:r>
              <a:rPr dirty="0" sz="3000" spc="-50">
                <a:latin typeface="Trebuchet MS"/>
                <a:cs typeface="Trebuchet MS"/>
              </a:rPr>
              <a:t>e </a:t>
            </a:r>
            <a:r>
              <a:rPr dirty="0" sz="3000" spc="-10">
                <a:latin typeface="Trebuchet MS"/>
                <a:cs typeface="Trebuchet MS"/>
              </a:rPr>
              <a:t>computadores.</a:t>
            </a:r>
            <a:endParaRPr sz="3000">
              <a:latin typeface="Trebuchet MS"/>
              <a:cs typeface="Trebuchet MS"/>
            </a:endParaRPr>
          </a:p>
          <a:p>
            <a:pPr algn="just" marL="591185" marR="2418715">
              <a:lnSpc>
                <a:spcPct val="233300"/>
              </a:lnSpc>
            </a:pPr>
            <a:r>
              <a:rPr dirty="0" sz="3000">
                <a:latin typeface="Trebuchet MS"/>
                <a:cs typeface="Trebuchet MS"/>
              </a:rPr>
              <a:t>Possui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95">
                <a:latin typeface="Trebuchet MS"/>
                <a:cs typeface="Trebuchet MS"/>
              </a:rPr>
              <a:t>objetos: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pessoas,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casas,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números,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cores,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jogos,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séculos... </a:t>
            </a:r>
            <a:r>
              <a:rPr dirty="0" sz="3000" spc="-50">
                <a:latin typeface="Trebuchet MS"/>
                <a:cs typeface="Trebuchet MS"/>
              </a:rPr>
              <a:t>Relações: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Unitárias,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65">
                <a:latin typeface="Trebuchet MS"/>
                <a:cs typeface="Trebuchet MS"/>
              </a:rPr>
              <a:t>n-</a:t>
            </a:r>
            <a:r>
              <a:rPr dirty="0" sz="3000" spc="-25">
                <a:latin typeface="Trebuchet MS"/>
                <a:cs typeface="Trebuchet MS"/>
              </a:rPr>
              <a:t>árias</a:t>
            </a:r>
            <a:r>
              <a:rPr dirty="0" sz="3000" spc="-19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funções.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591185">
              <a:lnSpc>
                <a:spcPct val="100000"/>
              </a:lnSpc>
            </a:pPr>
            <a:r>
              <a:rPr dirty="0" sz="3000" spc="140">
                <a:latin typeface="Trebuchet MS"/>
                <a:cs typeface="Trebuchet MS"/>
              </a:rPr>
              <a:t>A</a:t>
            </a:r>
            <a:r>
              <a:rPr dirty="0" sz="3000" spc="-225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lógica</a:t>
            </a:r>
            <a:r>
              <a:rPr dirty="0" sz="3000" spc="-17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primeira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ordem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projetada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em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base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70">
                <a:latin typeface="Trebuchet MS"/>
                <a:cs typeface="Trebuchet MS"/>
              </a:rPr>
              <a:t> </a:t>
            </a:r>
            <a:r>
              <a:rPr dirty="0" sz="3000" spc="-90">
                <a:latin typeface="Trebuchet MS"/>
                <a:cs typeface="Trebuchet MS"/>
              </a:rPr>
              <a:t>objetos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relações.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802" y="3146145"/>
              <a:ext cx="114300" cy="1143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802" y="4746345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802" y="6879945"/>
              <a:ext cx="114300" cy="114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1273" y="945168"/>
            <a:ext cx="405892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Introdução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1476951" y="2049680"/>
            <a:ext cx="13830300" cy="5615305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3100" spc="-204" b="1">
                <a:latin typeface="Arial"/>
                <a:cs typeface="Arial"/>
              </a:rPr>
              <a:t>Lógica</a:t>
            </a:r>
            <a:r>
              <a:rPr dirty="0" sz="3100" spc="-100" b="1">
                <a:latin typeface="Arial"/>
                <a:cs typeface="Arial"/>
              </a:rPr>
              <a:t> </a:t>
            </a:r>
            <a:r>
              <a:rPr dirty="0" sz="3100" spc="-130" b="1">
                <a:latin typeface="Arial"/>
                <a:cs typeface="Arial"/>
              </a:rPr>
              <a:t>de</a:t>
            </a:r>
            <a:r>
              <a:rPr dirty="0" sz="3100" spc="-100" b="1">
                <a:latin typeface="Arial"/>
                <a:cs typeface="Arial"/>
              </a:rPr>
              <a:t> </a:t>
            </a:r>
            <a:r>
              <a:rPr dirty="0" sz="3100" spc="-85" b="1">
                <a:latin typeface="Arial"/>
                <a:cs typeface="Arial"/>
              </a:rPr>
              <a:t>primeira</a:t>
            </a:r>
            <a:r>
              <a:rPr dirty="0" sz="3100" spc="-100" b="1">
                <a:latin typeface="Arial"/>
                <a:cs typeface="Arial"/>
              </a:rPr>
              <a:t> </a:t>
            </a:r>
            <a:r>
              <a:rPr dirty="0" sz="3100" spc="-125" b="1">
                <a:latin typeface="Arial"/>
                <a:cs typeface="Arial"/>
              </a:rPr>
              <a:t>ordem</a:t>
            </a:r>
            <a:r>
              <a:rPr dirty="0" sz="3100" spc="-95" b="1">
                <a:latin typeface="Arial"/>
                <a:cs typeface="Arial"/>
              </a:rPr>
              <a:t> </a:t>
            </a:r>
            <a:r>
              <a:rPr dirty="0" sz="3100" b="1">
                <a:latin typeface="Arial"/>
                <a:cs typeface="Arial"/>
              </a:rPr>
              <a:t>X</a:t>
            </a:r>
            <a:r>
              <a:rPr dirty="0" sz="3100" spc="-100" b="1">
                <a:latin typeface="Arial"/>
                <a:cs typeface="Arial"/>
              </a:rPr>
              <a:t> </a:t>
            </a:r>
            <a:r>
              <a:rPr dirty="0" sz="3100" spc="-155" b="1">
                <a:latin typeface="Arial"/>
                <a:cs typeface="Arial"/>
              </a:rPr>
              <a:t>lógica</a:t>
            </a:r>
            <a:r>
              <a:rPr dirty="0" sz="3100" spc="-100" b="1">
                <a:latin typeface="Arial"/>
                <a:cs typeface="Arial"/>
              </a:rPr>
              <a:t> </a:t>
            </a:r>
            <a:r>
              <a:rPr dirty="0" sz="3100" spc="-50" b="1">
                <a:latin typeface="Arial"/>
                <a:cs typeface="Arial"/>
              </a:rPr>
              <a:t>proposicional</a:t>
            </a:r>
            <a:endParaRPr sz="3100">
              <a:latin typeface="Arial"/>
              <a:cs typeface="Arial"/>
            </a:endParaRPr>
          </a:p>
          <a:p>
            <a:pPr algn="just" marL="756285" marR="5080">
              <a:lnSpc>
                <a:spcPct val="116700"/>
              </a:lnSpc>
              <a:spcBef>
                <a:spcPts val="940"/>
              </a:spcBef>
            </a:pPr>
            <a:r>
              <a:rPr dirty="0" sz="3000" spc="140">
                <a:latin typeface="Trebuchet MS"/>
                <a:cs typeface="Trebuchet MS"/>
              </a:rPr>
              <a:t>A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lógica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proposicional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lida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com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proposições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simples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são</a:t>
            </a:r>
            <a:r>
              <a:rPr dirty="0" sz="3000" spc="2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avaliadas</a:t>
            </a:r>
            <a:r>
              <a:rPr dirty="0" sz="3000" spc="2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como </a:t>
            </a:r>
            <a:r>
              <a:rPr dirty="0" sz="3000" spc="-50">
                <a:latin typeface="Trebuchet MS"/>
                <a:cs typeface="Trebuchet MS"/>
              </a:rPr>
              <a:t>verdadeiras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ou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falsas,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sem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considerar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55">
                <a:latin typeface="Trebuchet MS"/>
                <a:cs typeface="Trebuchet MS"/>
              </a:rPr>
              <a:t>estrutura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interna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dessas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proposições.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756285" marR="5080" indent="101600">
              <a:lnSpc>
                <a:spcPct val="116700"/>
              </a:lnSpc>
            </a:pPr>
            <a:r>
              <a:rPr dirty="0" sz="3000" spc="80">
                <a:latin typeface="Trebuchet MS"/>
                <a:cs typeface="Trebuchet MS"/>
              </a:rPr>
              <a:t>Já</a:t>
            </a:r>
            <a:r>
              <a:rPr dirty="0" sz="3000" spc="-18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lógica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de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50">
                <a:latin typeface="Trebuchet MS"/>
                <a:cs typeface="Trebuchet MS"/>
              </a:rPr>
              <a:t>primeira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ordem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-15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mais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estruturada,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que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85">
                <a:latin typeface="Trebuchet MS"/>
                <a:cs typeface="Trebuchet MS"/>
              </a:rPr>
              <a:t>permite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inclusão</a:t>
            </a:r>
            <a:r>
              <a:rPr dirty="0" sz="3000" spc="-16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de </a:t>
            </a:r>
            <a:r>
              <a:rPr dirty="0" sz="3000" spc="-35">
                <a:latin typeface="Trebuchet MS"/>
                <a:cs typeface="Trebuchet MS"/>
              </a:rPr>
              <a:t>quantificadores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(como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"para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todo"</a:t>
            </a:r>
            <a:r>
              <a:rPr dirty="0" sz="3000" spc="10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"existe")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predicados,</a:t>
            </a:r>
            <a:r>
              <a:rPr dirty="0" sz="3000" spc="10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o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que</a:t>
            </a:r>
            <a:r>
              <a:rPr dirty="0" sz="3000" spc="10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possibilita </a:t>
            </a:r>
            <a:r>
              <a:rPr dirty="0" sz="3000" spc="-35">
                <a:latin typeface="Trebuchet MS"/>
                <a:cs typeface="Trebuchet MS"/>
              </a:rPr>
              <a:t>expressar</a:t>
            </a:r>
            <a:r>
              <a:rPr dirty="0" sz="3000" spc="-15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relações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mais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45">
                <a:latin typeface="Trebuchet MS"/>
                <a:cs typeface="Trebuchet MS"/>
              </a:rPr>
              <a:t>complexas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80">
                <a:latin typeface="Trebuchet MS"/>
                <a:cs typeface="Trebuchet MS"/>
              </a:rPr>
              <a:t>entre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 spc="-90">
                <a:latin typeface="Trebuchet MS"/>
                <a:cs typeface="Trebuchet MS"/>
              </a:rPr>
              <a:t>objetos</a:t>
            </a:r>
            <a:r>
              <a:rPr dirty="0" sz="3000" spc="-13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e</a:t>
            </a:r>
            <a:r>
              <a:rPr dirty="0" sz="3000" spc="-14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suas</a:t>
            </a:r>
            <a:r>
              <a:rPr dirty="0" sz="3000" spc="-14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propriedades.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756285" marR="5080">
              <a:lnSpc>
                <a:spcPct val="116700"/>
              </a:lnSpc>
            </a:pPr>
            <a:r>
              <a:rPr dirty="0" sz="3000">
                <a:latin typeface="Trebuchet MS"/>
                <a:cs typeface="Trebuchet MS"/>
              </a:rPr>
              <a:t>Deste</a:t>
            </a:r>
            <a:r>
              <a:rPr dirty="0" sz="3000" spc="95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modo,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a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maior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diferença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entre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as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duas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lógicas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é</a:t>
            </a:r>
            <a:r>
              <a:rPr dirty="0" sz="3000" spc="100">
                <a:latin typeface="Trebuchet MS"/>
                <a:cs typeface="Trebuchet MS"/>
              </a:rPr>
              <a:t>  </a:t>
            </a:r>
            <a:r>
              <a:rPr dirty="0" sz="3000">
                <a:latin typeface="Trebuchet MS"/>
                <a:cs typeface="Trebuchet MS"/>
              </a:rPr>
              <a:t>chamada</a:t>
            </a:r>
            <a:r>
              <a:rPr dirty="0" sz="3000" spc="95">
                <a:latin typeface="Trebuchet MS"/>
                <a:cs typeface="Trebuchet MS"/>
              </a:rPr>
              <a:t>  </a:t>
            </a:r>
            <a:r>
              <a:rPr dirty="0" sz="3000" spc="-35">
                <a:latin typeface="Trebuchet MS"/>
                <a:cs typeface="Trebuchet MS"/>
              </a:rPr>
              <a:t>de </a:t>
            </a:r>
            <a:r>
              <a:rPr dirty="0" sz="3000">
                <a:latin typeface="Trebuchet MS"/>
                <a:cs typeface="Trebuchet MS"/>
              </a:rPr>
              <a:t>compromisso</a:t>
            </a:r>
            <a:r>
              <a:rPr dirty="0" sz="3000" spc="-9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ontológico.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505" y="2879116"/>
              <a:ext cx="114300" cy="1143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8505" y="3622066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8505" y="4365016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8505" y="5107966"/>
              <a:ext cx="114300" cy="1143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178430" y="2643531"/>
            <a:ext cx="3906520" cy="27165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-10">
                <a:latin typeface="Arial"/>
                <a:cs typeface="Arial"/>
              </a:rPr>
              <a:t>Objetos/termos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62500"/>
              </a:lnSpc>
            </a:pPr>
            <a:r>
              <a:rPr dirty="0" sz="3000" spc="-35">
                <a:latin typeface="Arial"/>
                <a:cs typeface="Arial"/>
              </a:rPr>
              <a:t>Variáveis</a:t>
            </a:r>
            <a:r>
              <a:rPr dirty="0" sz="3000" spc="-13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quantificadas Predicados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dirty="0" sz="3000" spc="-20">
                <a:latin typeface="Arial"/>
                <a:cs typeface="Arial"/>
              </a:rPr>
              <a:t>Conectivos</a:t>
            </a:r>
            <a:r>
              <a:rPr dirty="0" sz="3000" spc="-13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lógico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Componentes</a:t>
            </a:r>
            <a:r>
              <a:rPr dirty="0" spc="-229"/>
              <a:t> </a:t>
            </a:r>
            <a:r>
              <a:rPr dirty="0" spc="-434"/>
              <a:t>Essenciais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2647" y="2748899"/>
              <a:ext cx="114300" cy="1143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647" y="4882499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647" y="6482699"/>
              <a:ext cx="114300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647" y="7549499"/>
              <a:ext cx="114300" cy="1143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552572" y="2441667"/>
            <a:ext cx="13837285" cy="5892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>
                <a:latin typeface="Arial"/>
                <a:cs typeface="Arial"/>
              </a:rPr>
              <a:t>Objetos/termos:</a:t>
            </a:r>
            <a:r>
              <a:rPr dirty="0" sz="3000" spc="1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Entidades</a:t>
            </a:r>
            <a:r>
              <a:rPr dirty="0" sz="3000" spc="1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no</a:t>
            </a:r>
            <a:r>
              <a:rPr dirty="0" sz="3000" spc="1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domínio</a:t>
            </a:r>
            <a:r>
              <a:rPr dirty="0" sz="3000" spc="1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da</a:t>
            </a:r>
            <a:r>
              <a:rPr dirty="0" sz="3000" spc="1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lógica.</a:t>
            </a:r>
            <a:r>
              <a:rPr dirty="0" sz="3000" spc="1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Podem</a:t>
            </a:r>
            <a:r>
              <a:rPr dirty="0" sz="3000" spc="1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ser</a:t>
            </a:r>
            <a:r>
              <a:rPr dirty="0" sz="3000" spc="1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constantes</a:t>
            </a:r>
            <a:r>
              <a:rPr dirty="0" sz="3000" spc="15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(objetos </a:t>
            </a:r>
            <a:r>
              <a:rPr dirty="0" sz="3000" spc="-25">
                <a:latin typeface="Arial"/>
                <a:cs typeface="Arial"/>
              </a:rPr>
              <a:t>específicos),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variáveis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(qualquer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objeto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do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domínio)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funções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(geram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objetos</a:t>
            </a:r>
            <a:r>
              <a:rPr dirty="0" sz="3000" spc="100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a </a:t>
            </a:r>
            <a:r>
              <a:rPr dirty="0" sz="3000" spc="90">
                <a:latin typeface="Arial"/>
                <a:cs typeface="Arial"/>
              </a:rPr>
              <a:t>partir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de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outros).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3000">
              <a:latin typeface="Arial"/>
              <a:cs typeface="Arial"/>
            </a:endParaRPr>
          </a:p>
          <a:p>
            <a:pPr algn="just" marL="12700" marR="5080">
              <a:lnSpc>
                <a:spcPct val="116700"/>
              </a:lnSpc>
            </a:pPr>
            <a:r>
              <a:rPr dirty="0" sz="3000">
                <a:latin typeface="Arial"/>
                <a:cs typeface="Arial"/>
              </a:rPr>
              <a:t>Constantes:</a:t>
            </a:r>
            <a:r>
              <a:rPr dirty="0" sz="3000" spc="14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Representam</a:t>
            </a:r>
            <a:r>
              <a:rPr dirty="0" sz="3000" spc="1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objetos</a:t>
            </a:r>
            <a:r>
              <a:rPr dirty="0" sz="3000" spc="14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específicos</a:t>
            </a:r>
            <a:r>
              <a:rPr dirty="0" sz="3000" spc="1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no</a:t>
            </a:r>
            <a:r>
              <a:rPr dirty="0" sz="3000" spc="1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domínio</a:t>
            </a:r>
            <a:r>
              <a:rPr dirty="0" sz="3000" spc="1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de</a:t>
            </a:r>
            <a:r>
              <a:rPr dirty="0" sz="3000" spc="1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discurso.</a:t>
            </a:r>
            <a:r>
              <a:rPr dirty="0" sz="3000" spc="14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Exemplo: </a:t>
            </a:r>
            <a:r>
              <a:rPr dirty="0" sz="3000">
                <a:latin typeface="Arial"/>
                <a:cs typeface="Arial"/>
              </a:rPr>
              <a:t>a,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 spc="55">
                <a:latin typeface="Arial"/>
                <a:cs typeface="Arial"/>
              </a:rPr>
              <a:t>b,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Maria,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65">
                <a:latin typeface="Arial"/>
                <a:cs typeface="Arial"/>
              </a:rPr>
              <a:t>3.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3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3000" spc="-10">
                <a:latin typeface="Arial"/>
                <a:cs typeface="Arial"/>
              </a:rPr>
              <a:t>Variáveis: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Representam </a:t>
            </a:r>
            <a:r>
              <a:rPr dirty="0" sz="3000">
                <a:latin typeface="Arial"/>
                <a:cs typeface="Arial"/>
              </a:rPr>
              <a:t>qualquer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objeto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elemento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no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domínio.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Exemplo: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x,y,z.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3000">
              <a:latin typeface="Arial"/>
              <a:cs typeface="Arial"/>
            </a:endParaRPr>
          </a:p>
          <a:p>
            <a:pPr algn="just" marL="12700" marR="5080">
              <a:lnSpc>
                <a:spcPct val="116700"/>
              </a:lnSpc>
            </a:pPr>
            <a:r>
              <a:rPr dirty="0" sz="3000" spc="-25">
                <a:latin typeface="Arial"/>
                <a:cs typeface="Arial"/>
              </a:rPr>
              <a:t>Funções: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175">
                <a:latin typeface="Arial"/>
                <a:cs typeface="Arial"/>
              </a:rPr>
              <a:t>São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termos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formados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 spc="90">
                <a:latin typeface="Arial"/>
                <a:cs typeface="Arial"/>
              </a:rPr>
              <a:t>partir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de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outros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termos.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Exemplo: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irmaos(Maria, </a:t>
            </a:r>
            <a:r>
              <a:rPr dirty="0" sz="3000">
                <a:latin typeface="Arial"/>
                <a:cs typeface="Arial"/>
              </a:rPr>
              <a:t>João),</a:t>
            </a:r>
            <a:r>
              <a:rPr dirty="0" sz="3000" spc="-18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soma(x,y).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Objetos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00" y="640591"/>
            <a:ext cx="16830675" cy="8598535"/>
            <a:chOff x="990600" y="640591"/>
            <a:chExt cx="16830675" cy="8598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3527" y="2581472"/>
              <a:ext cx="114300" cy="1143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527" y="3981647"/>
              <a:ext cx="114300" cy="1143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527" y="4915097"/>
              <a:ext cx="114300" cy="1143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033451" y="2345982"/>
            <a:ext cx="14355444" cy="3288029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0"/>
              </a:spcBef>
            </a:pPr>
            <a:r>
              <a:rPr dirty="0" sz="3000" spc="-110" b="1">
                <a:latin typeface="Arial"/>
                <a:cs typeface="Arial"/>
              </a:rPr>
              <a:t>Predicados:</a:t>
            </a:r>
            <a:r>
              <a:rPr dirty="0" sz="3000" spc="40" b="1">
                <a:latin typeface="Arial"/>
                <a:cs typeface="Arial"/>
              </a:rPr>
              <a:t> </a:t>
            </a:r>
            <a:r>
              <a:rPr dirty="0" sz="3000" spc="-35">
                <a:latin typeface="Arial"/>
                <a:cs typeface="Arial"/>
              </a:rPr>
              <a:t>Funções</a:t>
            </a:r>
            <a:r>
              <a:rPr dirty="0" sz="3000" spc="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que</a:t>
            </a:r>
            <a:r>
              <a:rPr dirty="0" sz="3000" spc="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retornam</a:t>
            </a:r>
            <a:r>
              <a:rPr dirty="0" sz="3000" spc="4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valores</a:t>
            </a:r>
            <a:r>
              <a:rPr dirty="0" sz="3000" spc="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de</a:t>
            </a:r>
            <a:r>
              <a:rPr dirty="0" sz="3000" spc="3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verdade</a:t>
            </a:r>
            <a:r>
              <a:rPr dirty="0" sz="3000" spc="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(verdadeiro</a:t>
            </a:r>
            <a:r>
              <a:rPr dirty="0" sz="3000" spc="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</a:t>
            </a:r>
            <a:r>
              <a:rPr dirty="0" sz="3000" spc="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falso),</a:t>
            </a:r>
            <a:r>
              <a:rPr dirty="0" sz="3000" spc="40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usadas </a:t>
            </a:r>
            <a:r>
              <a:rPr dirty="0" sz="3000">
                <a:latin typeface="Arial"/>
                <a:cs typeface="Arial"/>
              </a:rPr>
              <a:t>para</a:t>
            </a:r>
            <a:r>
              <a:rPr dirty="0" sz="3000" spc="-114">
                <a:latin typeface="Arial"/>
                <a:cs typeface="Arial"/>
              </a:rPr>
              <a:t> </a:t>
            </a:r>
            <a:r>
              <a:rPr dirty="0" sz="3000" spc="-70">
                <a:latin typeface="Arial"/>
                <a:cs typeface="Arial"/>
              </a:rPr>
              <a:t>expressar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propriedades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relações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entre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objetos.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000">
                <a:latin typeface="Arial"/>
                <a:cs typeface="Arial"/>
              </a:rPr>
              <a:t>Aplica-</a:t>
            </a:r>
            <a:r>
              <a:rPr dirty="0" sz="3000" spc="-190">
                <a:latin typeface="Arial"/>
                <a:cs typeface="Arial"/>
              </a:rPr>
              <a:t>se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</a:t>
            </a:r>
            <a:r>
              <a:rPr dirty="0" sz="3000" spc="-18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termos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para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descrever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40">
                <a:latin typeface="Arial"/>
                <a:cs typeface="Arial"/>
              </a:rPr>
              <a:t>características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relações.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tabLst>
                <a:tab pos="547370" algn="l"/>
                <a:tab pos="1570990" algn="l"/>
                <a:tab pos="3223260" algn="l"/>
                <a:tab pos="3932554" algn="l"/>
                <a:tab pos="5532755" algn="l"/>
                <a:tab pos="7886065" algn="l"/>
                <a:tab pos="8805545" algn="l"/>
                <a:tab pos="10255885" algn="l"/>
                <a:tab pos="11065510" algn="l"/>
                <a:tab pos="13420090" algn="l"/>
              </a:tabLst>
            </a:pPr>
            <a:r>
              <a:rPr dirty="0" sz="3000" spc="-50">
                <a:latin typeface="Arial"/>
                <a:cs typeface="Arial"/>
              </a:rPr>
              <a:t>É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5">
                <a:latin typeface="Arial"/>
                <a:cs typeface="Arial"/>
              </a:rPr>
              <a:t>uma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maneira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5">
                <a:latin typeface="Arial"/>
                <a:cs typeface="Arial"/>
              </a:rPr>
              <a:t>de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guardar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informações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5">
                <a:latin typeface="Arial"/>
                <a:cs typeface="Arial"/>
              </a:rPr>
              <a:t>que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podem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25">
                <a:latin typeface="Arial"/>
                <a:cs typeface="Arial"/>
              </a:rPr>
              <a:t>ser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10">
                <a:latin typeface="Arial"/>
                <a:cs typeface="Arial"/>
              </a:rPr>
              <a:t>classificadas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35">
                <a:latin typeface="Arial"/>
                <a:cs typeface="Arial"/>
              </a:rPr>
              <a:t>como </a:t>
            </a:r>
            <a:r>
              <a:rPr dirty="0" sz="3000" spc="-40">
                <a:latin typeface="Arial"/>
                <a:cs typeface="Arial"/>
              </a:rPr>
              <a:t>verdadeiras</a:t>
            </a:r>
            <a:r>
              <a:rPr dirty="0" sz="3000" spc="-17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</a:t>
            </a:r>
            <a:r>
              <a:rPr dirty="0" sz="3000" spc="-125">
                <a:latin typeface="Arial"/>
                <a:cs typeface="Arial"/>
              </a:rPr>
              <a:t> </a:t>
            </a:r>
            <a:r>
              <a:rPr dirty="0" sz="3000" spc="-55">
                <a:latin typeface="Arial"/>
                <a:cs typeface="Arial"/>
              </a:rPr>
              <a:t>falsas,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40">
                <a:latin typeface="Arial"/>
                <a:cs typeface="Arial"/>
              </a:rPr>
              <a:t>dependendo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dos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40">
                <a:latin typeface="Arial"/>
                <a:cs typeface="Arial"/>
              </a:rPr>
              <a:t>valores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entidades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120">
                <a:latin typeface="Arial"/>
                <a:cs typeface="Arial"/>
              </a:rPr>
              <a:t>aos</a:t>
            </a:r>
            <a:r>
              <a:rPr dirty="0" sz="3000" spc="-90">
                <a:latin typeface="Arial"/>
                <a:cs typeface="Arial"/>
              </a:rPr>
              <a:t> </a:t>
            </a:r>
            <a:r>
              <a:rPr dirty="0" sz="3000" spc="-55">
                <a:latin typeface="Arial"/>
                <a:cs typeface="Arial"/>
              </a:rPr>
              <a:t>quais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-190">
                <a:latin typeface="Arial"/>
                <a:cs typeface="Arial"/>
              </a:rPr>
              <a:t>se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referem.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510"/>
              </a:lnSpc>
            </a:pPr>
            <a:fld id="{81D60167-4931-47E6-BA6A-407CBD079E47}" type="slidenum">
              <a:rPr dirty="0" spc="4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Predicado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pontofinal</dc:creator>
  <cp:keywords>DAGc4HkSqvM,BAFPkzjeW9M,0</cp:keywords>
  <dc:title>LÓGICA FORMAL - IA - 2025</dc:title>
  <dcterms:created xsi:type="dcterms:W3CDTF">2025-01-30T22:55:05Z</dcterms:created>
  <dcterms:modified xsi:type="dcterms:W3CDTF">2025-01-30T22:55:05Z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2025-01-30T00:00:00Z</vt:filetime>
  </property>
  <property fmtid="{D5CDD505-2E9C-101B-9397-08002B2CF9AE}" pid="5" name="Producer">
    <vt:lpwstr>3-Heights(TM) PDF Security Shell 4.8.25.2 (http://www.pdf-tools.com)</vt:lpwstr>
  </property>
</Properties>
</file>