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8" r:id="rId5"/>
    <p:sldId id="260" r:id="rId6"/>
    <p:sldId id="262" r:id="rId7"/>
    <p:sldId id="267" r:id="rId8"/>
    <p:sldId id="265" r:id="rId9"/>
    <p:sldId id="266" r:id="rId10"/>
    <p:sldId id="261" r:id="rId11"/>
    <p:sldId id="258" r:id="rId12"/>
    <p:sldId id="264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OS/NodeOS" TargetMode="External"/><Relationship Id="rId2" Type="http://schemas.openxmlformats.org/officeDocument/2006/relationships/hyperlink" Target="http://node-o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1EA8-5CDF-4012-9676-CC3E752F7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NodeOS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649D6-99CD-43FA-9DAC-910B644CA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Nome: Vinícius Arashiro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Prontuário: SP3052613</a:t>
            </a:r>
          </a:p>
        </p:txBody>
      </p:sp>
    </p:spTree>
    <p:extLst>
      <p:ext uri="{BB962C8B-B14F-4D97-AF65-F5344CB8AC3E}">
        <p14:creationId xmlns:p14="http://schemas.microsoft.com/office/powerpoint/2010/main" val="135897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CEED-18AF-4626-B9D4-4163A694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D83E2-4959-4463-ACB3-4FFF53A5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Barebones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Contém o kernel Linux e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initramfs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Initramfs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Inicializa o sistema e simplifica a montagem de partições de usuário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Rootfs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Partição apenas para a leitura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Usersfs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Ambiente de arquivos multiusuário</a:t>
            </a:r>
          </a:p>
        </p:txBody>
      </p:sp>
    </p:spTree>
    <p:extLst>
      <p:ext uri="{BB962C8B-B14F-4D97-AF65-F5344CB8AC3E}">
        <p14:creationId xmlns:p14="http://schemas.microsoft.com/office/powerpoint/2010/main" val="283176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06502-B817-483D-9AEE-1041861D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Plataformas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F3F5-1EDD-43B2-8AD5-A3AF3532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Hardware real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Sistemas cloud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Máquinas virtuais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Provedores PaaS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28273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5942-0B9F-46F5-9AD4-1D99ECCA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FB6C4-055C-4429-9CBF-3D8DBD57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Versão 1.0 lançada em 2017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2.0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parado </a:t>
            </a:r>
          </a:p>
        </p:txBody>
      </p:sp>
    </p:spTree>
    <p:extLst>
      <p:ext uri="{BB962C8B-B14F-4D97-AF65-F5344CB8AC3E}">
        <p14:creationId xmlns:p14="http://schemas.microsoft.com/office/powerpoint/2010/main" val="367737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6F141-C527-43AA-BFE2-C35B691D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69F9E-4675-42FE-9F30-E143A409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 ser instalado utilizando imagens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-compiladas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Precisa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instalado no sistema</a:t>
            </a:r>
          </a:p>
        </p:txBody>
      </p:sp>
    </p:spTree>
    <p:extLst>
      <p:ext uri="{BB962C8B-B14F-4D97-AF65-F5344CB8AC3E}">
        <p14:creationId xmlns:p14="http://schemas.microsoft.com/office/powerpoint/2010/main" val="177092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E2783-253C-4A0D-9CE5-778CC272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9EADA-06EE-4047-860E-044DD183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Site oficial: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http://node-os.com/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Repositório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https://github.com/NodeOS/NodeOS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5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4BE04-5129-46DA-89F4-D601A3A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61C86-D8E0-4C61-A756-D1EC6A74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660002"/>
            <a:ext cx="10554574" cy="375081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Origem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Principais características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Principais tecnologias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Camadas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Plataformas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7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CE575-6195-46B5-9A1D-8D1DB8B8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AB9CD-F82A-4986-9F61-C0B0D6A7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Jacob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Groundwater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Espanha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“É possível criar um sistema operacional utilizando apenas Node.js?”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Spanish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Championship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Atualmente liderado por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Jesús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Leganés</a:t>
            </a:r>
            <a:endParaRPr lang="pt-BR" b="1" i="0" dirty="0">
              <a:solidFill>
                <a:srgbClr val="30303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97D7F-1A5B-4A00-9713-DD53606D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Principais características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526B8-C9F1-4563-9841-C6B5819F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2506"/>
            <a:ext cx="10554574" cy="363651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Primeiro sistema operacional desenvolvido em Node.js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totalmente construído em Javascript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Gerenciado pelo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Leve e minimalista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Construído baseado no kernel Linux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possui interface gráfica (GUI)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3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F8529-7C5A-43FB-B13E-6068D4B1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2E572-45CB-44C1-AC96-3B32ADA9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58261"/>
            <a:ext cx="10554574" cy="363651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usuários possuem um sistema de arquivos isolado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Descentralizado, não possui usuários com privilégio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de código aberto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repositório no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5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A6C31-DD02-4C00-AAAA-F47501C1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Principais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0107E-FA95-469E-859E-B5B9321C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Kernel Linux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16555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E60E-0D18-49E5-A916-A003A878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DF88E-C22C-4DF7-B639-4D1A725A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Parte mais importante do sistema operacional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Responsável pela comunicação entre o hardware e o software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memória, espaço em disco, tarefas e processos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NodeOS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baseado no Kernel Linux</a:t>
            </a:r>
          </a:p>
        </p:txBody>
      </p:sp>
    </p:spTree>
    <p:extLst>
      <p:ext uri="{BB962C8B-B14F-4D97-AF65-F5344CB8AC3E}">
        <p14:creationId xmlns:p14="http://schemas.microsoft.com/office/powerpoint/2010/main" val="25198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CC8A9-8EAB-402F-B79C-3CDF22EC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BBA0D-5F78-401C-A41E-7F8297E6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NodeOS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foi desenvolvido em Node.js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Userspace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Tempo de execução principal</a:t>
            </a:r>
          </a:p>
        </p:txBody>
      </p:sp>
    </p:spTree>
    <p:extLst>
      <p:ext uri="{BB962C8B-B14F-4D97-AF65-F5344CB8AC3E}">
        <p14:creationId xmlns:p14="http://schemas.microsoft.com/office/powerpoint/2010/main" val="345816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10AD-CAC8-4DC6-9314-687651C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83F0B-47D2-4361-9655-B44A9C7F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Gerenciador de pacotes do Node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Instalação, desinstalação e atualização de dependências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Mais de 1 milhão de pacotes criados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NodeOS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utiliza o NPM como gerenciador de pacotes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Pacotes NPM podem ser utilizados no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NodeOS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02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1173</TotalTime>
  <Words>292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Roboto</vt:lpstr>
      <vt:lpstr>Wingdings 2</vt:lpstr>
      <vt:lpstr>Citável</vt:lpstr>
      <vt:lpstr>NodeOS</vt:lpstr>
      <vt:lpstr>Conteúdo</vt:lpstr>
      <vt:lpstr>Origem</vt:lpstr>
      <vt:lpstr>Principais características </vt:lpstr>
      <vt:lpstr>Principais características</vt:lpstr>
      <vt:lpstr>Principais tecnologias</vt:lpstr>
      <vt:lpstr>Kernel</vt:lpstr>
      <vt:lpstr>Node.js</vt:lpstr>
      <vt:lpstr>NPM</vt:lpstr>
      <vt:lpstr>Camadas</vt:lpstr>
      <vt:lpstr>Plataformas</vt:lpstr>
      <vt:lpstr>Versões </vt:lpstr>
      <vt:lpstr>Instalação</vt:lpstr>
      <vt:lpstr>Documentação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NodeOS</dc:title>
  <dc:creator>Vinícius Arashiro</dc:creator>
  <cp:lastModifiedBy>Vinícius Arashiro</cp:lastModifiedBy>
  <cp:revision>52</cp:revision>
  <dcterms:created xsi:type="dcterms:W3CDTF">2021-11-01T20:54:35Z</dcterms:created>
  <dcterms:modified xsi:type="dcterms:W3CDTF">2021-11-04T10:32:56Z</dcterms:modified>
</cp:coreProperties>
</file>