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7973D5-C681-4211-BAAA-18E61EE21E0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18/02/23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F34BF3-9A76-4A3D-8F26-26DC68679B6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B3EE6B-471D-447C-B798-1D25142D14A0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18/02/23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F29E83-34FC-4092-B70D-855B91CD85D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Lista de Exercícios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8) Crie uma função que recebe um número (de 1 a 12) e retorne o mês correspondente como uma String. Por exemplo, se a entrada for 2, a função deverá retornar “fevereiro”, pois este é o 2° mês.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9) As Organizações Tabajara resolveram dar um aumento de salário aos seus colaboradores e lhe contrataram para desenvolver o programa que calculará os reajustes. Faça um programa que recebe o salário de um colaborador e calcule reajuste segundo o seguinte critério, baseado no salário atual: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Salários até R$ 280,00 (incluindo): aumento de 20%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Salários entre R$ 280,00 e R$ 700,00: aumento de 15%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Salários entre R$ 700,00 e R$ 1500,00: aumento de 10%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Salários de R$ 1500,00 em diante: aumento de 5%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Após o aumento ser calculado, deverá ser informado: o salário antes do reajuste; o percentual de aumento aplicado; o valor do aumento; o novo salário, após o aumento.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20000" y="158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10) Um novo modelo de carro, super econômico foi lançado.</a:t>
            </a:r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Ele faz 20 km com 1 litro de combustível.</a:t>
            </a:r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Cada litro de combustível custa R$ 5,00.</a:t>
            </a:r>
            <a:br/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Faça um programa que pergunte ao usuário quanto de dinheiro ele tem e em seguida diga quantos litros de combustível ele pode comprar e quantos quilômetros o carro consegue andar com este tanto de combustível.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11) Conversão de unidades (minutos para horas e dias) - Escreva um programa que aceite uma quantidade de minutos e o converta em horas e dias. Por exemplo, 6.000 minutos equivalem a 100 horas e é igual a 4.167 dias.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12) Escreva uma função que leia o valor gasto com uma refeição em um restaurante e imprima o valor da gorjeta</a:t>
            </a:r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(10% do garçom) e o valor total ( com a gorjeta)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13) Faça uma função de empréstimo bancário que vai solicitar o salário e o valor da prestação. Se prestação for maior que 20% do salário, imprimir : Empréstimo não pode ser concedido. Senão imprimir Empréstimo pode ser concedido.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14) Escreva um programa que calcula o desconto previdenciário de um funcionário. Dado um salário, o programa deve retornar o valor do desconto proporcional ao mesmo. O cálculo segue a regra: o desconto é de 11% do valor do salário, entretanto, o valor máximo de desconto é 334,29, o que seja menor.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Instruções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Todos os exercícios devem ser criados usando o getElementById, ou seja, o usuário deverá fazer o input por uma caixa de texto e o resultado ter seu output de acordo com o solicitado em cada questão.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52120" y="378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1) Escreva um programa em JavaScript que apresente uma caixa de alerta para o usuário com uma informação de que o botão é funcional.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2) Crie uma função que calcule a área de um triângulo a partir de sua base e altura: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A = b*h/2, onde b é a base e h é a altura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3) Crie uma função que receba um número e retorne verdadeiro se ele for par ou falso se for ímpar, a saída deve ser com a resposta na body.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4) Faça um programa JavaScript que receba 3 números informados pelo usuário e em seguida apresente uma mensagem informando qual é o maior número dentre os números informados. A saída deve ser com a resposta na body: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valor maior é:”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5) Criar uma função que converta uma temperatura de Celsius para Fahrenheit . A saída deve ser com a resposta na body: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temperatura atual é:”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 = (5 * (F-32) / 9)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m 3" descr=""/>
          <p:cNvPicPr/>
          <p:nvPr/>
        </p:nvPicPr>
        <p:blipFill>
          <a:blip r:embed="rId1"/>
          <a:stretch/>
        </p:blipFill>
        <p:spPr>
          <a:xfrm>
            <a:off x="4744080" y="3020760"/>
            <a:ext cx="3754080" cy="157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6) Escreva uma função que informe o retorno de um investimento (montante) com base nos valores do capital inicial, tempo em meses e taxa de juros mensal, fornecidos pelo usuário.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Use a fórmula: 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M = C * (1+i)</a:t>
            </a:r>
            <a:r>
              <a:rPr b="1" lang="pt-BR" sz="28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Onde: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 = Capital inicial investido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 = Taxa de juros, em percentual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 = Tempo do investimento, em meses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7) Crie uma função que verifica se um número inteiro passado como parâmetro é divisível por 3 e retorne true ou false.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LibreOffice/7.2.0.4$Windows_X86_64 LibreOffice_project/9a9c6381e3f7a62afc1329bd359cc48accb6435b</Application>
  <AppVersion>15.0000</AppVersion>
  <Words>671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2023-02-14T21:14:27Z</dcterms:created>
  <dc:creator>Usuário do Windows</dc:creator>
  <dc:description/>
  <dc:language>pt-BR</dc:language>
  <cp:lastModifiedBy/>
  <dcterms:modified xsi:type="dcterms:W3CDTF">2023-02-18T20:17:52Z</dcterms:modified>
  <cp:revision>19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