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3" r:id="rId8"/>
    <p:sldId id="264" r:id="rId9"/>
    <p:sldId id="259" r:id="rId10"/>
    <p:sldId id="261" r:id="rId11"/>
    <p:sldId id="262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9DD4"/>
    <a:srgbClr val="47B1E1"/>
    <a:srgbClr val="53B6E3"/>
    <a:srgbClr val="38A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F94905-2C85-494A-BCF3-40B8FC551180}" v="96" dt="2025-03-29T15:21:13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F8C9-7097-8044-47AC-F93EDA8BB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9A721-F279-D201-6066-782BFBE79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ED07-193C-1C3A-5289-A5C93E7A3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33628-7E85-27AE-7867-3CD79621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57810-932A-C087-36B7-92F66F5C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9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97E5-DBF8-62D5-9532-38019FFDF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45F91-DD52-DDA8-5ED4-B9B234AD7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78D-0925-EFAC-8C6D-5EBF3847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B2342-7D8F-05C3-8D97-93902821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5BA7-A0B2-8C79-0900-B74831A9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F2F71-1C48-7BB5-05D0-2CED12471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4AB0A-3107-23A6-7E49-5100DEFA6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8D69-D05F-88EF-15E1-A96580DC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863FF-5C6B-7D7C-3936-D717432C7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433B-2C77-E1A6-3A91-5ECF85A7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BC53-A1C7-0B21-B035-35174BD0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3A85-4E0A-DDCF-44FB-2713EAB0A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93AA-4394-800E-D7C8-1F4F39117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5A95-86B9-028D-99C8-72538C4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89F6-19CD-4875-4A62-9295A722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A2CD-302C-EF83-54C9-40025FDBF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B9163-D8A1-C4BE-CB8C-E85AD835B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1C7AE-0A4E-7939-C997-21B699D2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F2A0B-90AD-68C0-BFE3-D67FC9607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48146-4179-BE8C-7A9F-BB8381E1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2BA1-69A4-2FC8-4C9B-0E31DCDA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66F4-708E-95F7-3B95-0EA5CA24CB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94FE5-4FBC-9716-2457-4DE32E66B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FD4F9-824C-77DC-6FCC-3A046AFE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2B83-D498-D2DF-7C70-EF30D23B5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E5F23-7DBF-79E2-FA54-EED08FAA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69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DAA7C-E495-10CD-934A-E544616A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53261-F6D4-4EC6-451E-299A6F0D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F723CD-9D35-7BCB-B5F0-D1FC1D048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943A8-0E54-F83E-041C-31C21ED42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B24B7-55AE-D40D-7976-D27449FC1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9326A2-F393-B19A-BA1B-70D6ECB5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5E7086-51A7-5819-F010-29F91230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2A0DC-C09A-2C26-29BD-19F55002B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3C43-0EB8-98E9-EC12-656130122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92227-669A-A23A-9AA4-C70B2FA5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3F17F-5EDE-31B5-20A8-04AA6D62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AE2C7-A9A2-4ECE-2B44-9E8E5533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51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09C09-646F-8928-46BD-EE63065C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DCEC-1B3E-B595-EE25-4D83EC48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EE2F7-2EE1-921A-E864-D6798241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6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723B-50FD-2C1F-4871-01614D8F4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E7E36-A2EC-0DE5-35FB-38863DABD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3F71A-A81B-77D1-D316-F374DE087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7717-B2B8-5CD5-9E98-14F33930B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2249B-99BC-D740-7ACE-59781CD0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18F4B-E3BA-7D2C-4843-3679E957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1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049C-D0B4-2D3A-F420-9CC5EF11B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2106A7-4A4D-D52F-7DD5-BBB59262AA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12237-CA49-61B6-AE8C-EE06E83AF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0E4EC-B516-5326-73F4-8E260594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FAA26-9D1F-077A-1E2E-12F600E7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A85ED-9FE9-062D-C440-A55D9AB7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0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B3F8E-1ACF-5284-7426-C46524C3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0807C-7E2F-5EBA-6995-CA6312FC3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D849-8128-4273-F207-61DB8F8BF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FF375-6A48-4D9B-A121-C916E356E318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A37C-FA80-0A6B-08D3-4D54B9C992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DDA7B-AF74-894B-5D9B-65F8E4B50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2AEC53-56F0-4E59-834A-27F166C13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556B8A-E5E6-4D87-CC35-22F4D9D632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E7081-A2F3-A318-A257-71387ABB7320}"/>
              </a:ext>
            </a:extLst>
          </p:cNvPr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02A32F-55B4-1E13-7061-69FA83EC48BE}"/>
              </a:ext>
            </a:extLst>
          </p:cNvPr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B7EBA-95FC-23F3-127C-1C5D7BC7BEE8}"/>
              </a:ext>
            </a:extLst>
          </p:cNvPr>
          <p:cNvSpPr txBox="1"/>
          <p:nvPr/>
        </p:nvSpPr>
        <p:spPr>
          <a:xfrm>
            <a:off x="1725673" y="2960939"/>
            <a:ext cx="305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5S – Drifter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F3E9D-28FA-276A-5029-694375E71D2E}"/>
              </a:ext>
            </a:extLst>
          </p:cNvPr>
          <p:cNvSpPr txBox="1"/>
          <p:nvPr/>
        </p:nvSpPr>
        <p:spPr>
          <a:xfrm>
            <a:off x="1723120" y="2546916"/>
            <a:ext cx="7147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ost" pitchFamily="2" charset="0"/>
                <a:ea typeface="Jost" pitchFamily="2" charset="0"/>
              </a:rPr>
              <a:t>Sensoring System for Superficial Sea Streams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B6F7AF0-EC0A-8F37-E490-DFBB59FAC94A}"/>
              </a:ext>
            </a:extLst>
          </p:cNvPr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BBD1595-CCBD-14B6-4112-06E166B7A185}"/>
                </a:ext>
              </a:extLst>
            </p:cNvPr>
            <p:cNvSpPr/>
            <p:nvPr/>
          </p:nvSpPr>
          <p:spPr>
            <a:xfrm>
              <a:off x="5186952" y="953853"/>
              <a:ext cx="8568610" cy="6993505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3937" h="5083762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8441A89-B57F-CCF1-E5AB-BC93BC2EB3A4}"/>
                </a:ext>
              </a:extLst>
            </p:cNvPr>
            <p:cNvSpPr/>
            <p:nvPr/>
          </p:nvSpPr>
          <p:spPr>
            <a:xfrm>
              <a:off x="5690683" y="1140927"/>
              <a:ext cx="8188137" cy="695883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8426" h="505855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E7BD5E1-9C2E-619C-A2C7-99DD7D765EB8}"/>
                </a:ext>
              </a:extLst>
            </p:cNvPr>
            <p:cNvSpPr/>
            <p:nvPr/>
          </p:nvSpPr>
          <p:spPr>
            <a:xfrm>
              <a:off x="7058437" y="1730154"/>
              <a:ext cx="6504876" cy="5954322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30430" h="4696205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0F69B9-A9A8-7560-160F-A6FADE562EE0}"/>
                </a:ext>
              </a:extLst>
            </p:cNvPr>
            <p:cNvSpPr/>
            <p:nvPr/>
          </p:nvSpPr>
          <p:spPr>
            <a:xfrm>
              <a:off x="8356550" y="3024936"/>
              <a:ext cx="5022745" cy="445871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2745" h="4458713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27464-FDE4-7B20-5FFC-93526D06D871}"/>
              </a:ext>
            </a:extLst>
          </p:cNvPr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MEMS – Center for Microeletromechanical Systems">
            <a:extLst>
              <a:ext uri="{FF2B5EF4-FFF2-40B4-BE49-F238E27FC236}">
                <a16:creationId xmlns:a16="http://schemas.microsoft.com/office/drawing/2014/main" id="{97F8F7FA-3ECC-86A7-E01E-3039CE6B0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245313"/>
            <a:ext cx="891002" cy="10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me | DEM">
            <a:extLst>
              <a:ext uri="{FF2B5EF4-FFF2-40B4-BE49-F238E27FC236}">
                <a16:creationId xmlns:a16="http://schemas.microsoft.com/office/drawing/2014/main" id="{4E3E7792-6D01-AC5A-1A61-C47AA01EF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6187439"/>
            <a:ext cx="809994" cy="4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A997AF-19ED-68F2-C89B-E0FE97910F6E}"/>
              </a:ext>
            </a:extLst>
          </p:cNvPr>
          <p:cNvSpPr txBox="1"/>
          <p:nvPr/>
        </p:nvSpPr>
        <p:spPr>
          <a:xfrm>
            <a:off x="1532883" y="5110788"/>
            <a:ext cx="7147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Jost" pitchFamily="2" charset="0"/>
                <a:ea typeface="Jost" pitchFamily="2" charset="0"/>
              </a:rPr>
              <a:t>Student: </a:t>
            </a:r>
            <a:r>
              <a:rPr lang="en-US" sz="1600" dirty="0">
                <a:latin typeface="Jost" pitchFamily="2" charset="0"/>
                <a:ea typeface="Jost" pitchFamily="2" charset="0"/>
              </a:rPr>
              <a:t>Vinicius C. A. Carvalho - PG56208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9D76A-9D42-95D6-2040-04F7FF1CBB6D}"/>
              </a:ext>
            </a:extLst>
          </p:cNvPr>
          <p:cNvSpPr txBox="1"/>
          <p:nvPr/>
        </p:nvSpPr>
        <p:spPr>
          <a:xfrm>
            <a:off x="1532883" y="4770038"/>
            <a:ext cx="71471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Jost" pitchFamily="2" charset="0"/>
                <a:ea typeface="Jost" pitchFamily="2" charset="0"/>
              </a:rPr>
              <a:t>Professors: </a:t>
            </a:r>
            <a:r>
              <a:rPr lang="en-US" sz="1600" dirty="0">
                <a:latin typeface="Jost" pitchFamily="2" charset="0"/>
                <a:ea typeface="Jost" pitchFamily="2" charset="0"/>
              </a:rPr>
              <a:t>Luis Gonçalves and Sergio Lopes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06E96C-1832-0514-6A01-D74D89F324C9}"/>
              </a:ext>
            </a:extLst>
          </p:cNvPr>
          <p:cNvSpPr txBox="1"/>
          <p:nvPr/>
        </p:nvSpPr>
        <p:spPr>
          <a:xfrm>
            <a:off x="1532882" y="1467272"/>
            <a:ext cx="99118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Jost" pitchFamily="2" charset="0"/>
                <a:ea typeface="Jost" pitchFamily="2" charset="0"/>
              </a:rPr>
              <a:t>Integrative Project In Industrial Electronics and Computers Engineering</a:t>
            </a:r>
          </a:p>
        </p:txBody>
      </p:sp>
    </p:spTree>
    <p:extLst>
      <p:ext uri="{BB962C8B-B14F-4D97-AF65-F5344CB8AC3E}">
        <p14:creationId xmlns:p14="http://schemas.microsoft.com/office/powerpoint/2010/main" val="1644644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99C6-AB33-FE84-621B-18E1F3252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5CB50C-E90A-B1BA-F2D0-8F10CD6419F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F27FB8-89A1-26E6-638C-3B0B943F8B0C}"/>
              </a:ext>
            </a:extLst>
          </p:cNvPr>
          <p:cNvSpPr/>
          <p:nvPr/>
        </p:nvSpPr>
        <p:spPr>
          <a:xfrm>
            <a:off x="0" y="5516879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55E6E3-DB55-EC4A-4EFA-7FA6C2CE08D3}"/>
              </a:ext>
            </a:extLst>
          </p:cNvPr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A638F-B340-C93A-FE87-4A8734ED3FCD}"/>
              </a:ext>
            </a:extLst>
          </p:cNvPr>
          <p:cNvSpPr txBox="1"/>
          <p:nvPr/>
        </p:nvSpPr>
        <p:spPr>
          <a:xfrm>
            <a:off x="1725673" y="2851148"/>
            <a:ext cx="305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Roboto" panose="02000000000000000000" pitchFamily="2" charset="0"/>
                <a:ea typeface="Roboto" panose="02000000000000000000" pitchFamily="2" charset="0"/>
              </a:rPr>
              <a:t>Thanks :D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76E0D-FDCC-D9B9-26A2-CA774DB10E6F}"/>
              </a:ext>
            </a:extLst>
          </p:cNvPr>
          <p:cNvSpPr txBox="1"/>
          <p:nvPr/>
        </p:nvSpPr>
        <p:spPr>
          <a:xfrm>
            <a:off x="1725674" y="3477751"/>
            <a:ext cx="7147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Jost" pitchFamily="2" charset="0"/>
                <a:ea typeface="Jost" pitchFamily="2" charset="0"/>
              </a:rPr>
              <a:t>Any questions?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A56F08-AF15-0121-C089-2121D28ECCF8}"/>
              </a:ext>
            </a:extLst>
          </p:cNvPr>
          <p:cNvGrpSpPr/>
          <p:nvPr/>
        </p:nvGrpSpPr>
        <p:grpSpPr>
          <a:xfrm>
            <a:off x="5186952" y="953853"/>
            <a:ext cx="8691868" cy="7145905"/>
            <a:chOff x="5186952" y="953853"/>
            <a:chExt cx="8691868" cy="71459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C4D394F-B912-6CD1-489D-63A3BAA7F363}"/>
                </a:ext>
              </a:extLst>
            </p:cNvPr>
            <p:cNvSpPr/>
            <p:nvPr/>
          </p:nvSpPr>
          <p:spPr>
            <a:xfrm>
              <a:off x="5186952" y="953853"/>
              <a:ext cx="8568610" cy="6993505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03937" h="5083762">
                  <a:moveTo>
                    <a:pt x="249675" y="4941927"/>
                  </a:moveTo>
                  <a:cubicBezTo>
                    <a:pt x="-413688" y="4655008"/>
                    <a:pt x="406156" y="3186704"/>
                    <a:pt x="843273" y="2637230"/>
                  </a:cubicBezTo>
                  <a:cubicBezTo>
                    <a:pt x="1280390" y="2087756"/>
                    <a:pt x="2325752" y="2058462"/>
                    <a:pt x="2872376" y="1645085"/>
                  </a:cubicBezTo>
                  <a:cubicBezTo>
                    <a:pt x="3419000" y="1231708"/>
                    <a:pt x="3753673" y="351412"/>
                    <a:pt x="4123020" y="156965"/>
                  </a:cubicBezTo>
                  <a:cubicBezTo>
                    <a:pt x="4492367" y="-37482"/>
                    <a:pt x="4973747" y="-162330"/>
                    <a:pt x="5088457" y="478405"/>
                  </a:cubicBezTo>
                  <a:cubicBezTo>
                    <a:pt x="5203167" y="1119140"/>
                    <a:pt x="5629913" y="3614824"/>
                    <a:pt x="4823449" y="4358744"/>
                  </a:cubicBezTo>
                  <a:cubicBezTo>
                    <a:pt x="4016985" y="5102664"/>
                    <a:pt x="913038" y="5228846"/>
                    <a:pt x="249675" y="494192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F38B0C8-69E3-2148-1D56-A4074BA505C2}"/>
                </a:ext>
              </a:extLst>
            </p:cNvPr>
            <p:cNvSpPr/>
            <p:nvPr/>
          </p:nvSpPr>
          <p:spPr>
            <a:xfrm>
              <a:off x="5690683" y="1140927"/>
              <a:ext cx="8188137" cy="695883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68426" h="5058556">
                  <a:moveTo>
                    <a:pt x="302629" y="4916721"/>
                  </a:moveTo>
                  <a:cubicBezTo>
                    <a:pt x="-360734" y="4629802"/>
                    <a:pt x="213839" y="3130724"/>
                    <a:pt x="625800" y="2612024"/>
                  </a:cubicBezTo>
                  <a:cubicBezTo>
                    <a:pt x="1037761" y="2093324"/>
                    <a:pt x="2215192" y="2206818"/>
                    <a:pt x="2774394" y="1804519"/>
                  </a:cubicBezTo>
                  <a:cubicBezTo>
                    <a:pt x="3333596" y="1402220"/>
                    <a:pt x="3631583" y="423449"/>
                    <a:pt x="3981015" y="198229"/>
                  </a:cubicBezTo>
                  <a:cubicBezTo>
                    <a:pt x="4330447" y="-26991"/>
                    <a:pt x="4756274" y="-187536"/>
                    <a:pt x="4870984" y="453199"/>
                  </a:cubicBezTo>
                  <a:cubicBezTo>
                    <a:pt x="4985694" y="1093934"/>
                    <a:pt x="5367368" y="3589618"/>
                    <a:pt x="4605976" y="4333538"/>
                  </a:cubicBezTo>
                  <a:cubicBezTo>
                    <a:pt x="3844584" y="5077458"/>
                    <a:pt x="965992" y="5203640"/>
                    <a:pt x="302629" y="4916721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F14FCF7-6997-E556-381F-32020F5BDD32}"/>
                </a:ext>
              </a:extLst>
            </p:cNvPr>
            <p:cNvSpPr/>
            <p:nvPr/>
          </p:nvSpPr>
          <p:spPr>
            <a:xfrm>
              <a:off x="7058437" y="1730154"/>
              <a:ext cx="6504876" cy="5954322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30430" h="4696205">
                  <a:moveTo>
                    <a:pt x="240815" y="4548913"/>
                  </a:moveTo>
                  <a:cubicBezTo>
                    <a:pt x="-390088" y="4270332"/>
                    <a:pt x="358296" y="2803148"/>
                    <a:pt x="889189" y="2380015"/>
                  </a:cubicBezTo>
                  <a:cubicBezTo>
                    <a:pt x="1420082" y="1956882"/>
                    <a:pt x="2530001" y="2124116"/>
                    <a:pt x="2960894" y="1730942"/>
                  </a:cubicBezTo>
                  <a:cubicBezTo>
                    <a:pt x="3391787" y="1337768"/>
                    <a:pt x="3661635" y="422974"/>
                    <a:pt x="3986350" y="207085"/>
                  </a:cubicBezTo>
                  <a:cubicBezTo>
                    <a:pt x="4311065" y="-8804"/>
                    <a:pt x="4794475" y="-205125"/>
                    <a:pt x="4909185" y="435610"/>
                  </a:cubicBezTo>
                  <a:cubicBezTo>
                    <a:pt x="5023895" y="1076345"/>
                    <a:pt x="5452670" y="3365948"/>
                    <a:pt x="4674608" y="4051498"/>
                  </a:cubicBezTo>
                  <a:cubicBezTo>
                    <a:pt x="3896546" y="4737049"/>
                    <a:pt x="871718" y="4827494"/>
                    <a:pt x="240815" y="454891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428AC93-5A50-3B35-34DA-6F1E26801DD2}"/>
                </a:ext>
              </a:extLst>
            </p:cNvPr>
            <p:cNvSpPr/>
            <p:nvPr/>
          </p:nvSpPr>
          <p:spPr>
            <a:xfrm>
              <a:off x="8356550" y="3024936"/>
              <a:ext cx="5022745" cy="445871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2745" h="4458713">
                  <a:moveTo>
                    <a:pt x="227012" y="4339425"/>
                  </a:moveTo>
                  <a:cubicBezTo>
                    <a:pt x="-403891" y="4060844"/>
                    <a:pt x="428573" y="2669580"/>
                    <a:pt x="925102" y="2176329"/>
                  </a:cubicBezTo>
                  <a:cubicBezTo>
                    <a:pt x="1421631" y="1683078"/>
                    <a:pt x="2689992" y="1742071"/>
                    <a:pt x="3206185" y="1379916"/>
                  </a:cubicBezTo>
                  <a:cubicBezTo>
                    <a:pt x="3722379" y="1017761"/>
                    <a:pt x="3794483" y="52560"/>
                    <a:pt x="4022263" y="3399"/>
                  </a:cubicBezTo>
                  <a:cubicBezTo>
                    <a:pt x="4250043" y="-45762"/>
                    <a:pt x="4458159" y="444213"/>
                    <a:pt x="4572869" y="1084948"/>
                  </a:cubicBezTo>
                  <a:cubicBezTo>
                    <a:pt x="4687579" y="1725683"/>
                    <a:pt x="5434830" y="3305399"/>
                    <a:pt x="4710521" y="3847812"/>
                  </a:cubicBezTo>
                  <a:cubicBezTo>
                    <a:pt x="3986212" y="4390225"/>
                    <a:pt x="857915" y="4618006"/>
                    <a:pt x="227012" y="433942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6422A0C-7FDC-2645-EE98-F742837D48D9}"/>
              </a:ext>
            </a:extLst>
          </p:cNvPr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MEMS – Center for Microeletromechanical Systems">
            <a:extLst>
              <a:ext uri="{FF2B5EF4-FFF2-40B4-BE49-F238E27FC236}">
                <a16:creationId xmlns:a16="http://schemas.microsoft.com/office/drawing/2014/main" id="{EB687A77-0490-2219-0BEA-C52B67376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245313"/>
            <a:ext cx="891002" cy="10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me | DEM">
            <a:extLst>
              <a:ext uri="{FF2B5EF4-FFF2-40B4-BE49-F238E27FC236}">
                <a16:creationId xmlns:a16="http://schemas.microsoft.com/office/drawing/2014/main" id="{CFEE5B66-2DBF-C188-726B-8F81F3FA9F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6187439"/>
            <a:ext cx="809994" cy="4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08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60A08-DACB-D7E0-C9D7-0B6603BFE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79A470-E1D9-F79C-3BC3-255E35DFF8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E26B82-EAE9-D909-36B5-BAC19D601028}"/>
              </a:ext>
            </a:extLst>
          </p:cNvPr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Agenda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B15924-BB37-8285-9D9E-50D9D0C98E14}"/>
              </a:ext>
            </a:extLst>
          </p:cNvPr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MEMS – Center for Microeletromechanical Systems">
            <a:extLst>
              <a:ext uri="{FF2B5EF4-FFF2-40B4-BE49-F238E27FC236}">
                <a16:creationId xmlns:a16="http://schemas.microsoft.com/office/drawing/2014/main" id="{3879E734-CE02-C93D-C22A-7D233BAB0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245313"/>
            <a:ext cx="891002" cy="10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me | DEM">
            <a:extLst>
              <a:ext uri="{FF2B5EF4-FFF2-40B4-BE49-F238E27FC236}">
                <a16:creationId xmlns:a16="http://schemas.microsoft.com/office/drawing/2014/main" id="{E8BC8FBF-167A-44AB-D157-7AA88F2A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6187439"/>
            <a:ext cx="809994" cy="4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5AA9C5-6032-4551-6815-B4B9BB563EC8}"/>
              </a:ext>
            </a:extLst>
          </p:cNvPr>
          <p:cNvSpPr txBox="1"/>
          <p:nvPr/>
        </p:nvSpPr>
        <p:spPr>
          <a:xfrm>
            <a:off x="1448084" y="1550726"/>
            <a:ext cx="61549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 and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of the 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21F993-3E0E-252F-F802-0CDF1F064C70}"/>
              </a:ext>
            </a:extLst>
          </p:cNvPr>
          <p:cNvGrpSpPr/>
          <p:nvPr/>
        </p:nvGrpSpPr>
        <p:grpSpPr>
          <a:xfrm>
            <a:off x="5474608" y="1767366"/>
            <a:ext cx="8586875" cy="6806686"/>
            <a:chOff x="5474608" y="1767366"/>
            <a:chExt cx="8586875" cy="680668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2A50454-A9D2-73BD-8A17-9DA7DB32CD30}"/>
                </a:ext>
              </a:extLst>
            </p:cNvPr>
            <p:cNvSpPr/>
            <p:nvPr/>
          </p:nvSpPr>
          <p:spPr>
            <a:xfrm rot="20957940">
              <a:off x="5474608" y="1767366"/>
              <a:ext cx="8586875" cy="6725020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15243" h="488859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20E04D4-8E55-737A-2CC9-633C1DDCC11C}"/>
                </a:ext>
              </a:extLst>
            </p:cNvPr>
            <p:cNvSpPr/>
            <p:nvPr/>
          </p:nvSpPr>
          <p:spPr>
            <a:xfrm rot="20957940">
              <a:off x="6083172" y="2036008"/>
              <a:ext cx="7915998" cy="653804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9973" h="4752675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2C4F32-B4B0-0891-60D0-158EF34A5869}"/>
                </a:ext>
              </a:extLst>
            </p:cNvPr>
            <p:cNvSpPr/>
            <p:nvPr/>
          </p:nvSpPr>
          <p:spPr>
            <a:xfrm rot="20957940">
              <a:off x="7405227" y="2174241"/>
              <a:ext cx="6476483" cy="588166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8036" h="4638899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AB3740D-B8CB-7E61-8963-B2546D914DCC}"/>
                </a:ext>
              </a:extLst>
            </p:cNvPr>
            <p:cNvSpPr/>
            <p:nvPr/>
          </p:nvSpPr>
          <p:spPr>
            <a:xfrm rot="20957940">
              <a:off x="8774590" y="3450503"/>
              <a:ext cx="5024440" cy="430014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4440" h="4300141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0080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1DEEA-32E0-BBAD-DA43-DAA15B0D8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43DAB9-969E-7201-253A-11E2AAB286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Home - Lagrangian Drifter Lab">
            <a:extLst>
              <a:ext uri="{FF2B5EF4-FFF2-40B4-BE49-F238E27FC236}">
                <a16:creationId xmlns:a16="http://schemas.microsoft.com/office/drawing/2014/main" id="{58CB006A-9E40-BDEB-6BCE-C33C4257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375"/>
            <a:ext cx="12192000" cy="627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49EF347-E74B-A8BB-3352-097E8189E957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A9DD9B-843A-6F18-7240-CC0D38097D51}"/>
                </a:ext>
              </a:extLst>
            </p:cNvPr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6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</a:rPr>
                <a:t>Introduction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A2526C-36EA-1887-5397-7C46E8F77768}"/>
                </a:ext>
              </a:extLst>
            </p:cNvPr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18CA55-94A4-2986-68E4-A56A9FBE63FC}"/>
              </a:ext>
            </a:extLst>
          </p:cNvPr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id="1026" name="Picture 2" descr="CMEMS – Center for Microeletromechanical Systems">
              <a:extLst>
                <a:ext uri="{FF2B5EF4-FFF2-40B4-BE49-F238E27FC236}">
                  <a16:creationId xmlns:a16="http://schemas.microsoft.com/office/drawing/2014/main" id="{57716F6F-0695-A224-E699-0A666B16C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245313"/>
              <a:ext cx="891002" cy="100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ome | DEM">
              <a:extLst>
                <a:ext uri="{FF2B5EF4-FFF2-40B4-BE49-F238E27FC236}">
                  <a16:creationId xmlns:a16="http://schemas.microsoft.com/office/drawing/2014/main" id="{46A989E3-9A88-DD22-DA61-E652FF04A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6187439"/>
              <a:ext cx="809994" cy="42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AD194D-32E9-7FCA-E4DA-FD27F48FAE5E}"/>
              </a:ext>
            </a:extLst>
          </p:cNvPr>
          <p:cNvGrpSpPr/>
          <p:nvPr/>
        </p:nvGrpSpPr>
        <p:grpSpPr>
          <a:xfrm>
            <a:off x="5653287" y="2049022"/>
            <a:ext cx="8533875" cy="6797597"/>
            <a:chOff x="5653287" y="2049022"/>
            <a:chExt cx="8533875" cy="679759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E2A9823-9930-1AA2-CE1B-A0A20EFFA6AC}"/>
                </a:ext>
              </a:extLst>
            </p:cNvPr>
            <p:cNvSpPr/>
            <p:nvPr/>
          </p:nvSpPr>
          <p:spPr>
            <a:xfrm rot="20957940">
              <a:off x="5653287" y="2049022"/>
              <a:ext cx="8533875" cy="6733049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  <a:gd name="connsiteX0" fmla="*/ 243353 w 5297615"/>
                <a:gd name="connsiteY0" fmla="*/ 4789937 h 4927643"/>
                <a:gd name="connsiteX1" fmla="*/ 858942 w 5297615"/>
                <a:gd name="connsiteY1" fmla="*/ 2541038 h 4927643"/>
                <a:gd name="connsiteX2" fmla="*/ 2831682 w 5297615"/>
                <a:gd name="connsiteY2" fmla="*/ 1783694 h 4927643"/>
                <a:gd name="connsiteX3" fmla="*/ 3937527 w 5297615"/>
                <a:gd name="connsiteY3" fmla="*/ 387095 h 4927643"/>
                <a:gd name="connsiteX4" fmla="*/ 5082135 w 5297615"/>
                <a:gd name="connsiteY4" fmla="*/ 326415 h 4927643"/>
                <a:gd name="connsiteX5" fmla="*/ 4817127 w 5297615"/>
                <a:gd name="connsiteY5" fmla="*/ 4206754 h 4927643"/>
                <a:gd name="connsiteX6" fmla="*/ 243353 w 5297615"/>
                <a:gd name="connsiteY6" fmla="*/ 4789937 h 4927643"/>
                <a:gd name="connsiteX0" fmla="*/ 243353 w 5297615"/>
                <a:gd name="connsiteY0" fmla="*/ 4766933 h 4904639"/>
                <a:gd name="connsiteX1" fmla="*/ 858942 w 5297615"/>
                <a:gd name="connsiteY1" fmla="*/ 2518034 h 4904639"/>
                <a:gd name="connsiteX2" fmla="*/ 2831682 w 5297615"/>
                <a:gd name="connsiteY2" fmla="*/ 1760690 h 4904639"/>
                <a:gd name="connsiteX3" fmla="*/ 3925096 w 5297615"/>
                <a:gd name="connsiteY3" fmla="*/ 441344 h 4904639"/>
                <a:gd name="connsiteX4" fmla="*/ 5082135 w 5297615"/>
                <a:gd name="connsiteY4" fmla="*/ 303411 h 4904639"/>
                <a:gd name="connsiteX5" fmla="*/ 4817127 w 5297615"/>
                <a:gd name="connsiteY5" fmla="*/ 4183750 h 4904639"/>
                <a:gd name="connsiteX6" fmla="*/ 243353 w 5297615"/>
                <a:gd name="connsiteY6" fmla="*/ 4766933 h 4904639"/>
                <a:gd name="connsiteX0" fmla="*/ 228174 w 5282436"/>
                <a:gd name="connsiteY0" fmla="*/ 4766933 h 4894430"/>
                <a:gd name="connsiteX1" fmla="*/ 908275 w 5282436"/>
                <a:gd name="connsiteY1" fmla="*/ 2656005 h 4894430"/>
                <a:gd name="connsiteX2" fmla="*/ 2816503 w 5282436"/>
                <a:gd name="connsiteY2" fmla="*/ 1760690 h 4894430"/>
                <a:gd name="connsiteX3" fmla="*/ 3909917 w 5282436"/>
                <a:gd name="connsiteY3" fmla="*/ 441344 h 4894430"/>
                <a:gd name="connsiteX4" fmla="*/ 5066956 w 5282436"/>
                <a:gd name="connsiteY4" fmla="*/ 303411 h 4894430"/>
                <a:gd name="connsiteX5" fmla="*/ 4801948 w 5282436"/>
                <a:gd name="connsiteY5" fmla="*/ 4183750 h 4894430"/>
                <a:gd name="connsiteX6" fmla="*/ 228174 w 5282436"/>
                <a:gd name="connsiteY6" fmla="*/ 4766933 h 489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2436" h="4894430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CFFE95F-9A85-AE9B-D91F-4204FFBCAD97}"/>
                </a:ext>
              </a:extLst>
            </p:cNvPr>
            <p:cNvSpPr/>
            <p:nvPr/>
          </p:nvSpPr>
          <p:spPr>
            <a:xfrm rot="20957940">
              <a:off x="6362496" y="2373686"/>
              <a:ext cx="7766880" cy="647293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7670" h="4705344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911944D-49A1-A0EA-4E7A-BC6D27558800}"/>
                </a:ext>
              </a:extLst>
            </p:cNvPr>
            <p:cNvSpPr/>
            <p:nvPr/>
          </p:nvSpPr>
          <p:spPr>
            <a:xfrm rot="20957940">
              <a:off x="8248844" y="2646848"/>
              <a:ext cx="5662451" cy="5877298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004" h="4635456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D553F6-DB01-3D2D-A455-46368DBE2E70}"/>
                </a:ext>
              </a:extLst>
            </p:cNvPr>
            <p:cNvSpPr/>
            <p:nvPr/>
          </p:nvSpPr>
          <p:spPr>
            <a:xfrm rot="20957940">
              <a:off x="9352126" y="4187476"/>
              <a:ext cx="4579876" cy="378642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  <a:gd name="connsiteX0" fmla="*/ 225951 w 5021684"/>
                <a:gd name="connsiteY0" fmla="*/ 4196370 h 4305771"/>
                <a:gd name="connsiteX1" fmla="*/ 898481 w 5021684"/>
                <a:gd name="connsiteY1" fmla="*/ 2168533 h 4305771"/>
                <a:gd name="connsiteX2" fmla="*/ 2915592 w 5021684"/>
                <a:gd name="connsiteY2" fmla="*/ 1392280 h 4305771"/>
                <a:gd name="connsiteX3" fmla="*/ 4123065 w 5021684"/>
                <a:gd name="connsiteY3" fmla="*/ 9674 h 4305771"/>
                <a:gd name="connsiteX4" fmla="*/ 4571808 w 5021684"/>
                <a:gd name="connsiteY4" fmla="*/ 941893 h 4305771"/>
                <a:gd name="connsiteX5" fmla="*/ 4709460 w 5021684"/>
                <a:gd name="connsiteY5" fmla="*/ 3704757 h 4305771"/>
                <a:gd name="connsiteX6" fmla="*/ 225951 w 5021684"/>
                <a:gd name="connsiteY6" fmla="*/ 4196370 h 4305771"/>
                <a:gd name="connsiteX0" fmla="*/ 225951 w 5021684"/>
                <a:gd name="connsiteY0" fmla="*/ 3723170 h 3832571"/>
                <a:gd name="connsiteX1" fmla="*/ 898481 w 5021684"/>
                <a:gd name="connsiteY1" fmla="*/ 1695333 h 3832571"/>
                <a:gd name="connsiteX2" fmla="*/ 2915592 w 5021684"/>
                <a:gd name="connsiteY2" fmla="*/ 919080 h 3832571"/>
                <a:gd name="connsiteX3" fmla="*/ 4090280 w 5021684"/>
                <a:gd name="connsiteY3" fmla="*/ 80623 h 3832571"/>
                <a:gd name="connsiteX4" fmla="*/ 4571808 w 5021684"/>
                <a:gd name="connsiteY4" fmla="*/ 468693 h 3832571"/>
                <a:gd name="connsiteX5" fmla="*/ 4709460 w 5021684"/>
                <a:gd name="connsiteY5" fmla="*/ 3231557 h 3832571"/>
                <a:gd name="connsiteX6" fmla="*/ 225951 w 5021684"/>
                <a:gd name="connsiteY6" fmla="*/ 3723170 h 3832571"/>
                <a:gd name="connsiteX0" fmla="*/ 191924 w 4987657"/>
                <a:gd name="connsiteY0" fmla="*/ 3723170 h 3817225"/>
                <a:gd name="connsiteX1" fmla="*/ 1024817 w 4987657"/>
                <a:gd name="connsiteY1" fmla="*/ 1905750 h 3817225"/>
                <a:gd name="connsiteX2" fmla="*/ 2881565 w 4987657"/>
                <a:gd name="connsiteY2" fmla="*/ 919080 h 3817225"/>
                <a:gd name="connsiteX3" fmla="*/ 4056253 w 4987657"/>
                <a:gd name="connsiteY3" fmla="*/ 80623 h 3817225"/>
                <a:gd name="connsiteX4" fmla="*/ 4537781 w 4987657"/>
                <a:gd name="connsiteY4" fmla="*/ 468693 h 3817225"/>
                <a:gd name="connsiteX5" fmla="*/ 4675433 w 4987657"/>
                <a:gd name="connsiteY5" fmla="*/ 3231557 h 3817225"/>
                <a:gd name="connsiteX6" fmla="*/ 191924 w 4987657"/>
                <a:gd name="connsiteY6" fmla="*/ 3723170 h 3817225"/>
                <a:gd name="connsiteX0" fmla="*/ 253829 w 4579876"/>
                <a:gd name="connsiteY0" fmla="*/ 3685738 h 3786424"/>
                <a:gd name="connsiteX1" fmla="*/ 649379 w 4579876"/>
                <a:gd name="connsiteY1" fmla="*/ 1905750 h 3786424"/>
                <a:gd name="connsiteX2" fmla="*/ 2506127 w 4579876"/>
                <a:gd name="connsiteY2" fmla="*/ 919080 h 3786424"/>
                <a:gd name="connsiteX3" fmla="*/ 3680815 w 4579876"/>
                <a:gd name="connsiteY3" fmla="*/ 80623 h 3786424"/>
                <a:gd name="connsiteX4" fmla="*/ 4162343 w 4579876"/>
                <a:gd name="connsiteY4" fmla="*/ 468693 h 3786424"/>
                <a:gd name="connsiteX5" fmla="*/ 4299995 w 4579876"/>
                <a:gd name="connsiteY5" fmla="*/ 3231557 h 3786424"/>
                <a:gd name="connsiteX6" fmla="*/ 253829 w 4579876"/>
                <a:gd name="connsiteY6" fmla="*/ 3685738 h 378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9876" h="3786424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56423-FD3E-6390-7C42-67AADC55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05C3A9-C043-E17E-4671-16B6CA05EA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7FDB43-C904-8463-C20A-C31F1A53F591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4A1D35F-8A2B-F5C2-7D55-CC468DF0669C}"/>
                </a:ext>
              </a:extLst>
            </p:cNvPr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6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</a:rPr>
                <a:t>Project Statement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607D2F6-19A1-38BE-B563-137582570129}"/>
                </a:ext>
              </a:extLst>
            </p:cNvPr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1C61BA-9BBE-3A65-F591-9B63552C33EE}"/>
              </a:ext>
            </a:extLst>
          </p:cNvPr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id="1026" name="Picture 2" descr="CMEMS – Center for Microeletromechanical Systems">
              <a:extLst>
                <a:ext uri="{FF2B5EF4-FFF2-40B4-BE49-F238E27FC236}">
                  <a16:creationId xmlns:a16="http://schemas.microsoft.com/office/drawing/2014/main" id="{38E1A819-3135-29A5-E0E1-AB9C1610F8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245313"/>
              <a:ext cx="891002" cy="100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ome | DEM">
              <a:extLst>
                <a:ext uri="{FF2B5EF4-FFF2-40B4-BE49-F238E27FC236}">
                  <a16:creationId xmlns:a16="http://schemas.microsoft.com/office/drawing/2014/main" id="{EFC08F8C-9C48-D510-55C6-7913A4125E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6187439"/>
              <a:ext cx="809994" cy="42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A6E3FCC-513E-93FC-D007-56F16F0BDA04}"/>
              </a:ext>
            </a:extLst>
          </p:cNvPr>
          <p:cNvGrpSpPr/>
          <p:nvPr/>
        </p:nvGrpSpPr>
        <p:grpSpPr>
          <a:xfrm>
            <a:off x="5849931" y="2481642"/>
            <a:ext cx="8533875" cy="6958006"/>
            <a:chOff x="5849931" y="2481642"/>
            <a:chExt cx="8533875" cy="69580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ECCB-F960-CE8F-2B50-ABFA76BBD05C}"/>
                </a:ext>
              </a:extLst>
            </p:cNvPr>
            <p:cNvSpPr/>
            <p:nvPr/>
          </p:nvSpPr>
          <p:spPr>
            <a:xfrm rot="20957940">
              <a:off x="5849931" y="2481642"/>
              <a:ext cx="8533875" cy="6733049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  <a:gd name="connsiteX0" fmla="*/ 243353 w 5297615"/>
                <a:gd name="connsiteY0" fmla="*/ 4789937 h 4927643"/>
                <a:gd name="connsiteX1" fmla="*/ 858942 w 5297615"/>
                <a:gd name="connsiteY1" fmla="*/ 2541038 h 4927643"/>
                <a:gd name="connsiteX2" fmla="*/ 2831682 w 5297615"/>
                <a:gd name="connsiteY2" fmla="*/ 1783694 h 4927643"/>
                <a:gd name="connsiteX3" fmla="*/ 3937527 w 5297615"/>
                <a:gd name="connsiteY3" fmla="*/ 387095 h 4927643"/>
                <a:gd name="connsiteX4" fmla="*/ 5082135 w 5297615"/>
                <a:gd name="connsiteY4" fmla="*/ 326415 h 4927643"/>
                <a:gd name="connsiteX5" fmla="*/ 4817127 w 5297615"/>
                <a:gd name="connsiteY5" fmla="*/ 4206754 h 4927643"/>
                <a:gd name="connsiteX6" fmla="*/ 243353 w 5297615"/>
                <a:gd name="connsiteY6" fmla="*/ 4789937 h 4927643"/>
                <a:gd name="connsiteX0" fmla="*/ 243353 w 5297615"/>
                <a:gd name="connsiteY0" fmla="*/ 4766933 h 4904639"/>
                <a:gd name="connsiteX1" fmla="*/ 858942 w 5297615"/>
                <a:gd name="connsiteY1" fmla="*/ 2518034 h 4904639"/>
                <a:gd name="connsiteX2" fmla="*/ 2831682 w 5297615"/>
                <a:gd name="connsiteY2" fmla="*/ 1760690 h 4904639"/>
                <a:gd name="connsiteX3" fmla="*/ 3925096 w 5297615"/>
                <a:gd name="connsiteY3" fmla="*/ 441344 h 4904639"/>
                <a:gd name="connsiteX4" fmla="*/ 5082135 w 5297615"/>
                <a:gd name="connsiteY4" fmla="*/ 303411 h 4904639"/>
                <a:gd name="connsiteX5" fmla="*/ 4817127 w 5297615"/>
                <a:gd name="connsiteY5" fmla="*/ 4183750 h 4904639"/>
                <a:gd name="connsiteX6" fmla="*/ 243353 w 5297615"/>
                <a:gd name="connsiteY6" fmla="*/ 4766933 h 4904639"/>
                <a:gd name="connsiteX0" fmla="*/ 228174 w 5282436"/>
                <a:gd name="connsiteY0" fmla="*/ 4766933 h 4894430"/>
                <a:gd name="connsiteX1" fmla="*/ 908275 w 5282436"/>
                <a:gd name="connsiteY1" fmla="*/ 2656005 h 4894430"/>
                <a:gd name="connsiteX2" fmla="*/ 2816503 w 5282436"/>
                <a:gd name="connsiteY2" fmla="*/ 1760690 h 4894430"/>
                <a:gd name="connsiteX3" fmla="*/ 3909917 w 5282436"/>
                <a:gd name="connsiteY3" fmla="*/ 441344 h 4894430"/>
                <a:gd name="connsiteX4" fmla="*/ 5066956 w 5282436"/>
                <a:gd name="connsiteY4" fmla="*/ 303411 h 4894430"/>
                <a:gd name="connsiteX5" fmla="*/ 4801948 w 5282436"/>
                <a:gd name="connsiteY5" fmla="*/ 4183750 h 4894430"/>
                <a:gd name="connsiteX6" fmla="*/ 228174 w 5282436"/>
                <a:gd name="connsiteY6" fmla="*/ 4766933 h 489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2436" h="4894430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491583F-5395-03B6-B46D-8202BA46409F}"/>
                </a:ext>
              </a:extLst>
            </p:cNvPr>
            <p:cNvSpPr/>
            <p:nvPr/>
          </p:nvSpPr>
          <p:spPr>
            <a:xfrm rot="21121233">
              <a:off x="6484797" y="2966715"/>
              <a:ext cx="7766880" cy="647293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7670" h="4705344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27F524-DF9B-068D-AF28-E0F3C29CE33E}"/>
                </a:ext>
              </a:extLst>
            </p:cNvPr>
            <p:cNvSpPr/>
            <p:nvPr/>
          </p:nvSpPr>
          <p:spPr>
            <a:xfrm rot="20957940">
              <a:off x="8390866" y="3693863"/>
              <a:ext cx="5579563" cy="565057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004" h="4635456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4A778D-C82E-B61A-9094-F7AC39088EF6}"/>
                </a:ext>
              </a:extLst>
            </p:cNvPr>
            <p:cNvSpPr/>
            <p:nvPr/>
          </p:nvSpPr>
          <p:spPr>
            <a:xfrm rot="20581030">
              <a:off x="9594868" y="4797076"/>
              <a:ext cx="4579876" cy="378642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  <a:gd name="connsiteX0" fmla="*/ 225951 w 5021684"/>
                <a:gd name="connsiteY0" fmla="*/ 4196370 h 4305771"/>
                <a:gd name="connsiteX1" fmla="*/ 898481 w 5021684"/>
                <a:gd name="connsiteY1" fmla="*/ 2168533 h 4305771"/>
                <a:gd name="connsiteX2" fmla="*/ 2915592 w 5021684"/>
                <a:gd name="connsiteY2" fmla="*/ 1392280 h 4305771"/>
                <a:gd name="connsiteX3" fmla="*/ 4123065 w 5021684"/>
                <a:gd name="connsiteY3" fmla="*/ 9674 h 4305771"/>
                <a:gd name="connsiteX4" fmla="*/ 4571808 w 5021684"/>
                <a:gd name="connsiteY4" fmla="*/ 941893 h 4305771"/>
                <a:gd name="connsiteX5" fmla="*/ 4709460 w 5021684"/>
                <a:gd name="connsiteY5" fmla="*/ 3704757 h 4305771"/>
                <a:gd name="connsiteX6" fmla="*/ 225951 w 5021684"/>
                <a:gd name="connsiteY6" fmla="*/ 4196370 h 4305771"/>
                <a:gd name="connsiteX0" fmla="*/ 225951 w 5021684"/>
                <a:gd name="connsiteY0" fmla="*/ 3723170 h 3832571"/>
                <a:gd name="connsiteX1" fmla="*/ 898481 w 5021684"/>
                <a:gd name="connsiteY1" fmla="*/ 1695333 h 3832571"/>
                <a:gd name="connsiteX2" fmla="*/ 2915592 w 5021684"/>
                <a:gd name="connsiteY2" fmla="*/ 919080 h 3832571"/>
                <a:gd name="connsiteX3" fmla="*/ 4090280 w 5021684"/>
                <a:gd name="connsiteY3" fmla="*/ 80623 h 3832571"/>
                <a:gd name="connsiteX4" fmla="*/ 4571808 w 5021684"/>
                <a:gd name="connsiteY4" fmla="*/ 468693 h 3832571"/>
                <a:gd name="connsiteX5" fmla="*/ 4709460 w 5021684"/>
                <a:gd name="connsiteY5" fmla="*/ 3231557 h 3832571"/>
                <a:gd name="connsiteX6" fmla="*/ 225951 w 5021684"/>
                <a:gd name="connsiteY6" fmla="*/ 3723170 h 3832571"/>
                <a:gd name="connsiteX0" fmla="*/ 191924 w 4987657"/>
                <a:gd name="connsiteY0" fmla="*/ 3723170 h 3817225"/>
                <a:gd name="connsiteX1" fmla="*/ 1024817 w 4987657"/>
                <a:gd name="connsiteY1" fmla="*/ 1905750 h 3817225"/>
                <a:gd name="connsiteX2" fmla="*/ 2881565 w 4987657"/>
                <a:gd name="connsiteY2" fmla="*/ 919080 h 3817225"/>
                <a:gd name="connsiteX3" fmla="*/ 4056253 w 4987657"/>
                <a:gd name="connsiteY3" fmla="*/ 80623 h 3817225"/>
                <a:gd name="connsiteX4" fmla="*/ 4537781 w 4987657"/>
                <a:gd name="connsiteY4" fmla="*/ 468693 h 3817225"/>
                <a:gd name="connsiteX5" fmla="*/ 4675433 w 4987657"/>
                <a:gd name="connsiteY5" fmla="*/ 3231557 h 3817225"/>
                <a:gd name="connsiteX6" fmla="*/ 191924 w 4987657"/>
                <a:gd name="connsiteY6" fmla="*/ 3723170 h 3817225"/>
                <a:gd name="connsiteX0" fmla="*/ 253829 w 4579876"/>
                <a:gd name="connsiteY0" fmla="*/ 3685738 h 3786424"/>
                <a:gd name="connsiteX1" fmla="*/ 649379 w 4579876"/>
                <a:gd name="connsiteY1" fmla="*/ 1905750 h 3786424"/>
                <a:gd name="connsiteX2" fmla="*/ 2506127 w 4579876"/>
                <a:gd name="connsiteY2" fmla="*/ 919080 h 3786424"/>
                <a:gd name="connsiteX3" fmla="*/ 3680815 w 4579876"/>
                <a:gd name="connsiteY3" fmla="*/ 80623 h 3786424"/>
                <a:gd name="connsiteX4" fmla="*/ 4162343 w 4579876"/>
                <a:gd name="connsiteY4" fmla="*/ 468693 h 3786424"/>
                <a:gd name="connsiteX5" fmla="*/ 4299995 w 4579876"/>
                <a:gd name="connsiteY5" fmla="*/ 3231557 h 3786424"/>
                <a:gd name="connsiteX6" fmla="*/ 253829 w 4579876"/>
                <a:gd name="connsiteY6" fmla="*/ 3685738 h 378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9876" h="3786424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820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10585-204D-BB37-099D-004F55D0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4993B0B-6B4C-FB88-1F1E-601880E1CA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81F319B-321F-CAB9-8E14-5DDD27358CD2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0F3C1EC-942A-D5FF-8DD6-9E801A76BA64}"/>
                </a:ext>
              </a:extLst>
            </p:cNvPr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6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</a:rPr>
                <a:t>Project Statement Analysis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510A56-0C56-24EA-DFB9-8657FF6F161D}"/>
                </a:ext>
              </a:extLst>
            </p:cNvPr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E13EC5-751D-1A6C-FB2D-7A978DA76F40}"/>
              </a:ext>
            </a:extLst>
          </p:cNvPr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id="1026" name="Picture 2" descr="CMEMS – Center for Microeletromechanical Systems">
              <a:extLst>
                <a:ext uri="{FF2B5EF4-FFF2-40B4-BE49-F238E27FC236}">
                  <a16:creationId xmlns:a16="http://schemas.microsoft.com/office/drawing/2014/main" id="{DD9245DA-92E1-4496-2643-B124F5895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245313"/>
              <a:ext cx="891002" cy="100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ome | DEM">
              <a:extLst>
                <a:ext uri="{FF2B5EF4-FFF2-40B4-BE49-F238E27FC236}">
                  <a16:creationId xmlns:a16="http://schemas.microsoft.com/office/drawing/2014/main" id="{852A2CA8-6074-6BB3-1C5B-22E552276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6187439"/>
              <a:ext cx="809994" cy="42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D2499E-3B8F-8368-5BAB-45321977E022}"/>
              </a:ext>
            </a:extLst>
          </p:cNvPr>
          <p:cNvGrpSpPr/>
          <p:nvPr/>
        </p:nvGrpSpPr>
        <p:grpSpPr>
          <a:xfrm>
            <a:off x="5653287" y="2049022"/>
            <a:ext cx="8533875" cy="6797597"/>
            <a:chOff x="5653287" y="2049022"/>
            <a:chExt cx="8533875" cy="679759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A6BA2BE-5A0F-3AEC-1A4D-3692DA6C16D1}"/>
                </a:ext>
              </a:extLst>
            </p:cNvPr>
            <p:cNvSpPr/>
            <p:nvPr/>
          </p:nvSpPr>
          <p:spPr>
            <a:xfrm rot="20957940">
              <a:off x="5653287" y="2049022"/>
              <a:ext cx="8533875" cy="6733049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  <a:gd name="connsiteX0" fmla="*/ 243353 w 5297615"/>
                <a:gd name="connsiteY0" fmla="*/ 4789937 h 4927643"/>
                <a:gd name="connsiteX1" fmla="*/ 858942 w 5297615"/>
                <a:gd name="connsiteY1" fmla="*/ 2541038 h 4927643"/>
                <a:gd name="connsiteX2" fmla="*/ 2831682 w 5297615"/>
                <a:gd name="connsiteY2" fmla="*/ 1783694 h 4927643"/>
                <a:gd name="connsiteX3" fmla="*/ 3937527 w 5297615"/>
                <a:gd name="connsiteY3" fmla="*/ 387095 h 4927643"/>
                <a:gd name="connsiteX4" fmla="*/ 5082135 w 5297615"/>
                <a:gd name="connsiteY4" fmla="*/ 326415 h 4927643"/>
                <a:gd name="connsiteX5" fmla="*/ 4817127 w 5297615"/>
                <a:gd name="connsiteY5" fmla="*/ 4206754 h 4927643"/>
                <a:gd name="connsiteX6" fmla="*/ 243353 w 5297615"/>
                <a:gd name="connsiteY6" fmla="*/ 4789937 h 4927643"/>
                <a:gd name="connsiteX0" fmla="*/ 243353 w 5297615"/>
                <a:gd name="connsiteY0" fmla="*/ 4766933 h 4904639"/>
                <a:gd name="connsiteX1" fmla="*/ 858942 w 5297615"/>
                <a:gd name="connsiteY1" fmla="*/ 2518034 h 4904639"/>
                <a:gd name="connsiteX2" fmla="*/ 2831682 w 5297615"/>
                <a:gd name="connsiteY2" fmla="*/ 1760690 h 4904639"/>
                <a:gd name="connsiteX3" fmla="*/ 3925096 w 5297615"/>
                <a:gd name="connsiteY3" fmla="*/ 441344 h 4904639"/>
                <a:gd name="connsiteX4" fmla="*/ 5082135 w 5297615"/>
                <a:gd name="connsiteY4" fmla="*/ 303411 h 4904639"/>
                <a:gd name="connsiteX5" fmla="*/ 4817127 w 5297615"/>
                <a:gd name="connsiteY5" fmla="*/ 4183750 h 4904639"/>
                <a:gd name="connsiteX6" fmla="*/ 243353 w 5297615"/>
                <a:gd name="connsiteY6" fmla="*/ 4766933 h 4904639"/>
                <a:gd name="connsiteX0" fmla="*/ 228174 w 5282436"/>
                <a:gd name="connsiteY0" fmla="*/ 4766933 h 4894430"/>
                <a:gd name="connsiteX1" fmla="*/ 908275 w 5282436"/>
                <a:gd name="connsiteY1" fmla="*/ 2656005 h 4894430"/>
                <a:gd name="connsiteX2" fmla="*/ 2816503 w 5282436"/>
                <a:gd name="connsiteY2" fmla="*/ 1760690 h 4894430"/>
                <a:gd name="connsiteX3" fmla="*/ 3909917 w 5282436"/>
                <a:gd name="connsiteY3" fmla="*/ 441344 h 4894430"/>
                <a:gd name="connsiteX4" fmla="*/ 5066956 w 5282436"/>
                <a:gd name="connsiteY4" fmla="*/ 303411 h 4894430"/>
                <a:gd name="connsiteX5" fmla="*/ 4801948 w 5282436"/>
                <a:gd name="connsiteY5" fmla="*/ 4183750 h 4894430"/>
                <a:gd name="connsiteX6" fmla="*/ 228174 w 5282436"/>
                <a:gd name="connsiteY6" fmla="*/ 4766933 h 489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2436" h="4894430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4F9F549-3E8F-1270-27B7-99583A728A66}"/>
                </a:ext>
              </a:extLst>
            </p:cNvPr>
            <p:cNvSpPr/>
            <p:nvPr/>
          </p:nvSpPr>
          <p:spPr>
            <a:xfrm rot="20957940">
              <a:off x="6362496" y="2373686"/>
              <a:ext cx="7766880" cy="647293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7670" h="4705344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08CAA2-E15D-13D8-1A63-EBB7A30AD4AA}"/>
                </a:ext>
              </a:extLst>
            </p:cNvPr>
            <p:cNvSpPr/>
            <p:nvPr/>
          </p:nvSpPr>
          <p:spPr>
            <a:xfrm rot="20957940">
              <a:off x="8248844" y="2646848"/>
              <a:ext cx="5662451" cy="5877298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004" h="4635456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C68C043-D894-23B6-C498-E0CBF7343AE3}"/>
                </a:ext>
              </a:extLst>
            </p:cNvPr>
            <p:cNvSpPr/>
            <p:nvPr/>
          </p:nvSpPr>
          <p:spPr>
            <a:xfrm rot="20957940">
              <a:off x="9352126" y="4187476"/>
              <a:ext cx="4579876" cy="378642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  <a:gd name="connsiteX0" fmla="*/ 225951 w 5021684"/>
                <a:gd name="connsiteY0" fmla="*/ 4196370 h 4305771"/>
                <a:gd name="connsiteX1" fmla="*/ 898481 w 5021684"/>
                <a:gd name="connsiteY1" fmla="*/ 2168533 h 4305771"/>
                <a:gd name="connsiteX2" fmla="*/ 2915592 w 5021684"/>
                <a:gd name="connsiteY2" fmla="*/ 1392280 h 4305771"/>
                <a:gd name="connsiteX3" fmla="*/ 4123065 w 5021684"/>
                <a:gd name="connsiteY3" fmla="*/ 9674 h 4305771"/>
                <a:gd name="connsiteX4" fmla="*/ 4571808 w 5021684"/>
                <a:gd name="connsiteY4" fmla="*/ 941893 h 4305771"/>
                <a:gd name="connsiteX5" fmla="*/ 4709460 w 5021684"/>
                <a:gd name="connsiteY5" fmla="*/ 3704757 h 4305771"/>
                <a:gd name="connsiteX6" fmla="*/ 225951 w 5021684"/>
                <a:gd name="connsiteY6" fmla="*/ 4196370 h 4305771"/>
                <a:gd name="connsiteX0" fmla="*/ 225951 w 5021684"/>
                <a:gd name="connsiteY0" fmla="*/ 3723170 h 3832571"/>
                <a:gd name="connsiteX1" fmla="*/ 898481 w 5021684"/>
                <a:gd name="connsiteY1" fmla="*/ 1695333 h 3832571"/>
                <a:gd name="connsiteX2" fmla="*/ 2915592 w 5021684"/>
                <a:gd name="connsiteY2" fmla="*/ 919080 h 3832571"/>
                <a:gd name="connsiteX3" fmla="*/ 4090280 w 5021684"/>
                <a:gd name="connsiteY3" fmla="*/ 80623 h 3832571"/>
                <a:gd name="connsiteX4" fmla="*/ 4571808 w 5021684"/>
                <a:gd name="connsiteY4" fmla="*/ 468693 h 3832571"/>
                <a:gd name="connsiteX5" fmla="*/ 4709460 w 5021684"/>
                <a:gd name="connsiteY5" fmla="*/ 3231557 h 3832571"/>
                <a:gd name="connsiteX6" fmla="*/ 225951 w 5021684"/>
                <a:gd name="connsiteY6" fmla="*/ 3723170 h 3832571"/>
                <a:gd name="connsiteX0" fmla="*/ 191924 w 4987657"/>
                <a:gd name="connsiteY0" fmla="*/ 3723170 h 3817225"/>
                <a:gd name="connsiteX1" fmla="*/ 1024817 w 4987657"/>
                <a:gd name="connsiteY1" fmla="*/ 1905750 h 3817225"/>
                <a:gd name="connsiteX2" fmla="*/ 2881565 w 4987657"/>
                <a:gd name="connsiteY2" fmla="*/ 919080 h 3817225"/>
                <a:gd name="connsiteX3" fmla="*/ 4056253 w 4987657"/>
                <a:gd name="connsiteY3" fmla="*/ 80623 h 3817225"/>
                <a:gd name="connsiteX4" fmla="*/ 4537781 w 4987657"/>
                <a:gd name="connsiteY4" fmla="*/ 468693 h 3817225"/>
                <a:gd name="connsiteX5" fmla="*/ 4675433 w 4987657"/>
                <a:gd name="connsiteY5" fmla="*/ 3231557 h 3817225"/>
                <a:gd name="connsiteX6" fmla="*/ 191924 w 4987657"/>
                <a:gd name="connsiteY6" fmla="*/ 3723170 h 3817225"/>
                <a:gd name="connsiteX0" fmla="*/ 253829 w 4579876"/>
                <a:gd name="connsiteY0" fmla="*/ 3685738 h 3786424"/>
                <a:gd name="connsiteX1" fmla="*/ 649379 w 4579876"/>
                <a:gd name="connsiteY1" fmla="*/ 1905750 h 3786424"/>
                <a:gd name="connsiteX2" fmla="*/ 2506127 w 4579876"/>
                <a:gd name="connsiteY2" fmla="*/ 919080 h 3786424"/>
                <a:gd name="connsiteX3" fmla="*/ 3680815 w 4579876"/>
                <a:gd name="connsiteY3" fmla="*/ 80623 h 3786424"/>
                <a:gd name="connsiteX4" fmla="*/ 4162343 w 4579876"/>
                <a:gd name="connsiteY4" fmla="*/ 468693 h 3786424"/>
                <a:gd name="connsiteX5" fmla="*/ 4299995 w 4579876"/>
                <a:gd name="connsiteY5" fmla="*/ 3231557 h 3786424"/>
                <a:gd name="connsiteX6" fmla="*/ 253829 w 4579876"/>
                <a:gd name="connsiteY6" fmla="*/ 3685738 h 378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9876" h="3786424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07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E216E-C58C-5D82-1F5A-23205B43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A9330-B2D7-4857-0814-3663D5BB57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D8B957-5C2C-4461-C05D-1614AA49556A}"/>
              </a:ext>
            </a:extLst>
          </p:cNvPr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09947-5871-9373-67DF-411647C7BDAC}"/>
              </a:ext>
            </a:extLst>
          </p:cNvPr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MEMS – Center for Microeletromechanical Systems">
            <a:extLst>
              <a:ext uri="{FF2B5EF4-FFF2-40B4-BE49-F238E27FC236}">
                <a16:creationId xmlns:a16="http://schemas.microsoft.com/office/drawing/2014/main" id="{6E194097-1FAB-A79A-98C4-B7A14A6B3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245313"/>
            <a:ext cx="891002" cy="10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me | DEM">
            <a:extLst>
              <a:ext uri="{FF2B5EF4-FFF2-40B4-BE49-F238E27FC236}">
                <a16:creationId xmlns:a16="http://schemas.microsoft.com/office/drawing/2014/main" id="{130F5D93-9159-AE01-AB0F-E8D989F1C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6187439"/>
            <a:ext cx="809994" cy="4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C6475-FF99-51C7-99AB-082C5D2AC7E1}"/>
              </a:ext>
            </a:extLst>
          </p:cNvPr>
          <p:cNvSpPr txBox="1"/>
          <p:nvPr/>
        </p:nvSpPr>
        <p:spPr>
          <a:xfrm>
            <a:off x="1448084" y="1550726"/>
            <a:ext cx="61549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 and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of the 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 Architecture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922C32-7F21-5C8D-87D3-EB6F800B8854}"/>
              </a:ext>
            </a:extLst>
          </p:cNvPr>
          <p:cNvGrpSpPr/>
          <p:nvPr/>
        </p:nvGrpSpPr>
        <p:grpSpPr>
          <a:xfrm>
            <a:off x="5849931" y="2481642"/>
            <a:ext cx="8533875" cy="6958006"/>
            <a:chOff x="5849931" y="2481642"/>
            <a:chExt cx="8533875" cy="695800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D685FAC-8F7E-80B7-0F8A-6AC679A3C95B}"/>
                </a:ext>
              </a:extLst>
            </p:cNvPr>
            <p:cNvSpPr/>
            <p:nvPr/>
          </p:nvSpPr>
          <p:spPr>
            <a:xfrm rot="20957940">
              <a:off x="5849931" y="2481642"/>
              <a:ext cx="8533875" cy="6733049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  <a:gd name="connsiteX0" fmla="*/ 243353 w 5297615"/>
                <a:gd name="connsiteY0" fmla="*/ 4789937 h 4927643"/>
                <a:gd name="connsiteX1" fmla="*/ 858942 w 5297615"/>
                <a:gd name="connsiteY1" fmla="*/ 2541038 h 4927643"/>
                <a:gd name="connsiteX2" fmla="*/ 2831682 w 5297615"/>
                <a:gd name="connsiteY2" fmla="*/ 1783694 h 4927643"/>
                <a:gd name="connsiteX3" fmla="*/ 3937527 w 5297615"/>
                <a:gd name="connsiteY3" fmla="*/ 387095 h 4927643"/>
                <a:gd name="connsiteX4" fmla="*/ 5082135 w 5297615"/>
                <a:gd name="connsiteY4" fmla="*/ 326415 h 4927643"/>
                <a:gd name="connsiteX5" fmla="*/ 4817127 w 5297615"/>
                <a:gd name="connsiteY5" fmla="*/ 4206754 h 4927643"/>
                <a:gd name="connsiteX6" fmla="*/ 243353 w 5297615"/>
                <a:gd name="connsiteY6" fmla="*/ 4789937 h 4927643"/>
                <a:gd name="connsiteX0" fmla="*/ 243353 w 5297615"/>
                <a:gd name="connsiteY0" fmla="*/ 4766933 h 4904639"/>
                <a:gd name="connsiteX1" fmla="*/ 858942 w 5297615"/>
                <a:gd name="connsiteY1" fmla="*/ 2518034 h 4904639"/>
                <a:gd name="connsiteX2" fmla="*/ 2831682 w 5297615"/>
                <a:gd name="connsiteY2" fmla="*/ 1760690 h 4904639"/>
                <a:gd name="connsiteX3" fmla="*/ 3925096 w 5297615"/>
                <a:gd name="connsiteY3" fmla="*/ 441344 h 4904639"/>
                <a:gd name="connsiteX4" fmla="*/ 5082135 w 5297615"/>
                <a:gd name="connsiteY4" fmla="*/ 303411 h 4904639"/>
                <a:gd name="connsiteX5" fmla="*/ 4817127 w 5297615"/>
                <a:gd name="connsiteY5" fmla="*/ 4183750 h 4904639"/>
                <a:gd name="connsiteX6" fmla="*/ 243353 w 5297615"/>
                <a:gd name="connsiteY6" fmla="*/ 4766933 h 4904639"/>
                <a:gd name="connsiteX0" fmla="*/ 228174 w 5282436"/>
                <a:gd name="connsiteY0" fmla="*/ 4766933 h 4894430"/>
                <a:gd name="connsiteX1" fmla="*/ 908275 w 5282436"/>
                <a:gd name="connsiteY1" fmla="*/ 2656005 h 4894430"/>
                <a:gd name="connsiteX2" fmla="*/ 2816503 w 5282436"/>
                <a:gd name="connsiteY2" fmla="*/ 1760690 h 4894430"/>
                <a:gd name="connsiteX3" fmla="*/ 3909917 w 5282436"/>
                <a:gd name="connsiteY3" fmla="*/ 441344 h 4894430"/>
                <a:gd name="connsiteX4" fmla="*/ 5066956 w 5282436"/>
                <a:gd name="connsiteY4" fmla="*/ 303411 h 4894430"/>
                <a:gd name="connsiteX5" fmla="*/ 4801948 w 5282436"/>
                <a:gd name="connsiteY5" fmla="*/ 4183750 h 4894430"/>
                <a:gd name="connsiteX6" fmla="*/ 228174 w 5282436"/>
                <a:gd name="connsiteY6" fmla="*/ 4766933 h 489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2436" h="4894430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CC57D51-66C0-349D-2031-9A7BB35F1DFF}"/>
                </a:ext>
              </a:extLst>
            </p:cNvPr>
            <p:cNvSpPr/>
            <p:nvPr/>
          </p:nvSpPr>
          <p:spPr>
            <a:xfrm rot="21121233">
              <a:off x="6484797" y="2966715"/>
              <a:ext cx="7766880" cy="647293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7670" h="4705344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B1F27A6-6073-E657-AEF1-ECC3F22F0CE3}"/>
                </a:ext>
              </a:extLst>
            </p:cNvPr>
            <p:cNvSpPr/>
            <p:nvPr/>
          </p:nvSpPr>
          <p:spPr>
            <a:xfrm rot="20957940">
              <a:off x="8390866" y="3693863"/>
              <a:ext cx="5579563" cy="565057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004" h="4635456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B618A47-B3E6-C9F1-DB0A-519CE4D77741}"/>
                </a:ext>
              </a:extLst>
            </p:cNvPr>
            <p:cNvSpPr/>
            <p:nvPr/>
          </p:nvSpPr>
          <p:spPr>
            <a:xfrm rot="20581030">
              <a:off x="9594868" y="4797076"/>
              <a:ext cx="4579876" cy="378642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  <a:gd name="connsiteX0" fmla="*/ 225951 w 5021684"/>
                <a:gd name="connsiteY0" fmla="*/ 4196370 h 4305771"/>
                <a:gd name="connsiteX1" fmla="*/ 898481 w 5021684"/>
                <a:gd name="connsiteY1" fmla="*/ 2168533 h 4305771"/>
                <a:gd name="connsiteX2" fmla="*/ 2915592 w 5021684"/>
                <a:gd name="connsiteY2" fmla="*/ 1392280 h 4305771"/>
                <a:gd name="connsiteX3" fmla="*/ 4123065 w 5021684"/>
                <a:gd name="connsiteY3" fmla="*/ 9674 h 4305771"/>
                <a:gd name="connsiteX4" fmla="*/ 4571808 w 5021684"/>
                <a:gd name="connsiteY4" fmla="*/ 941893 h 4305771"/>
                <a:gd name="connsiteX5" fmla="*/ 4709460 w 5021684"/>
                <a:gd name="connsiteY5" fmla="*/ 3704757 h 4305771"/>
                <a:gd name="connsiteX6" fmla="*/ 225951 w 5021684"/>
                <a:gd name="connsiteY6" fmla="*/ 4196370 h 4305771"/>
                <a:gd name="connsiteX0" fmla="*/ 225951 w 5021684"/>
                <a:gd name="connsiteY0" fmla="*/ 3723170 h 3832571"/>
                <a:gd name="connsiteX1" fmla="*/ 898481 w 5021684"/>
                <a:gd name="connsiteY1" fmla="*/ 1695333 h 3832571"/>
                <a:gd name="connsiteX2" fmla="*/ 2915592 w 5021684"/>
                <a:gd name="connsiteY2" fmla="*/ 919080 h 3832571"/>
                <a:gd name="connsiteX3" fmla="*/ 4090280 w 5021684"/>
                <a:gd name="connsiteY3" fmla="*/ 80623 h 3832571"/>
                <a:gd name="connsiteX4" fmla="*/ 4571808 w 5021684"/>
                <a:gd name="connsiteY4" fmla="*/ 468693 h 3832571"/>
                <a:gd name="connsiteX5" fmla="*/ 4709460 w 5021684"/>
                <a:gd name="connsiteY5" fmla="*/ 3231557 h 3832571"/>
                <a:gd name="connsiteX6" fmla="*/ 225951 w 5021684"/>
                <a:gd name="connsiteY6" fmla="*/ 3723170 h 3832571"/>
                <a:gd name="connsiteX0" fmla="*/ 191924 w 4987657"/>
                <a:gd name="connsiteY0" fmla="*/ 3723170 h 3817225"/>
                <a:gd name="connsiteX1" fmla="*/ 1024817 w 4987657"/>
                <a:gd name="connsiteY1" fmla="*/ 1905750 h 3817225"/>
                <a:gd name="connsiteX2" fmla="*/ 2881565 w 4987657"/>
                <a:gd name="connsiteY2" fmla="*/ 919080 h 3817225"/>
                <a:gd name="connsiteX3" fmla="*/ 4056253 w 4987657"/>
                <a:gd name="connsiteY3" fmla="*/ 80623 h 3817225"/>
                <a:gd name="connsiteX4" fmla="*/ 4537781 w 4987657"/>
                <a:gd name="connsiteY4" fmla="*/ 468693 h 3817225"/>
                <a:gd name="connsiteX5" fmla="*/ 4675433 w 4987657"/>
                <a:gd name="connsiteY5" fmla="*/ 3231557 h 3817225"/>
                <a:gd name="connsiteX6" fmla="*/ 191924 w 4987657"/>
                <a:gd name="connsiteY6" fmla="*/ 3723170 h 3817225"/>
                <a:gd name="connsiteX0" fmla="*/ 253829 w 4579876"/>
                <a:gd name="connsiteY0" fmla="*/ 3685738 h 3786424"/>
                <a:gd name="connsiteX1" fmla="*/ 649379 w 4579876"/>
                <a:gd name="connsiteY1" fmla="*/ 1905750 h 3786424"/>
                <a:gd name="connsiteX2" fmla="*/ 2506127 w 4579876"/>
                <a:gd name="connsiteY2" fmla="*/ 919080 h 3786424"/>
                <a:gd name="connsiteX3" fmla="*/ 3680815 w 4579876"/>
                <a:gd name="connsiteY3" fmla="*/ 80623 h 3786424"/>
                <a:gd name="connsiteX4" fmla="*/ 4162343 w 4579876"/>
                <a:gd name="connsiteY4" fmla="*/ 468693 h 3786424"/>
                <a:gd name="connsiteX5" fmla="*/ 4299995 w 4579876"/>
                <a:gd name="connsiteY5" fmla="*/ 3231557 h 3786424"/>
                <a:gd name="connsiteX6" fmla="*/ 253829 w 4579876"/>
                <a:gd name="connsiteY6" fmla="*/ 3685738 h 378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9876" h="3786424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16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8028-6B14-5805-7389-0FEB1613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64ECD4-C3CC-582F-FC0C-216DA3A3C7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9400E7-4E18-E115-B5CC-9FF12752D0BF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2D654E-ED81-A95A-8C9A-82D4FEF9BEAB}"/>
                </a:ext>
              </a:extLst>
            </p:cNvPr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6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</a:rPr>
                <a:t>Requirements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804A3A0-DD40-8488-F057-16B4F6F617B5}"/>
                </a:ext>
              </a:extLst>
            </p:cNvPr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F1F007-3B7D-DC32-E57B-44CB375DE902}"/>
              </a:ext>
            </a:extLst>
          </p:cNvPr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id="1026" name="Picture 2" descr="CMEMS – Center for Microeletromechanical Systems">
              <a:extLst>
                <a:ext uri="{FF2B5EF4-FFF2-40B4-BE49-F238E27FC236}">
                  <a16:creationId xmlns:a16="http://schemas.microsoft.com/office/drawing/2014/main" id="{6F0CB10F-A115-110D-3630-3EC3C5460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245313"/>
              <a:ext cx="891002" cy="100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ome | DEM">
              <a:extLst>
                <a:ext uri="{FF2B5EF4-FFF2-40B4-BE49-F238E27FC236}">
                  <a16:creationId xmlns:a16="http://schemas.microsoft.com/office/drawing/2014/main" id="{CBC30F21-6DA4-AFD7-3605-450DD3C42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6187439"/>
              <a:ext cx="809994" cy="42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27A109B-0BF4-01B7-93A9-7FCBFE6682C2}"/>
              </a:ext>
            </a:extLst>
          </p:cNvPr>
          <p:cNvSpPr txBox="1"/>
          <p:nvPr/>
        </p:nvSpPr>
        <p:spPr>
          <a:xfrm>
            <a:off x="1448084" y="1550726"/>
            <a:ext cx="92985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Search and selection of hardware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Low Power and Low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Software/Hardware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Communication within modules and peripherals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PCB design</a:t>
            </a:r>
            <a:r>
              <a:rPr lang="en-US" sz="2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5S outer shell as a 3D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Product realization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Laboratory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Documentation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59F700-1B7B-7605-410A-FA0929AE9372}"/>
              </a:ext>
            </a:extLst>
          </p:cNvPr>
          <p:cNvGrpSpPr/>
          <p:nvPr/>
        </p:nvGrpSpPr>
        <p:grpSpPr>
          <a:xfrm>
            <a:off x="5474608" y="1767366"/>
            <a:ext cx="8586875" cy="6806686"/>
            <a:chOff x="5474608" y="1767366"/>
            <a:chExt cx="8586875" cy="680668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B4567C-9CE9-6549-0A7F-5A9E420264E7}"/>
                </a:ext>
              </a:extLst>
            </p:cNvPr>
            <p:cNvSpPr/>
            <p:nvPr/>
          </p:nvSpPr>
          <p:spPr>
            <a:xfrm rot="20957940">
              <a:off x="5474608" y="1767366"/>
              <a:ext cx="8586875" cy="6725020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15243" h="4888593">
                  <a:moveTo>
                    <a:pt x="260981" y="4750887"/>
                  </a:moveTo>
                  <a:cubicBezTo>
                    <a:pt x="-398716" y="4473268"/>
                    <a:pt x="336469" y="2883130"/>
                    <a:pt x="876570" y="2501988"/>
                  </a:cubicBezTo>
                  <a:cubicBezTo>
                    <a:pt x="1416671" y="2120846"/>
                    <a:pt x="2370585" y="1813035"/>
                    <a:pt x="2883682" y="1454045"/>
                  </a:cubicBezTo>
                  <a:cubicBezTo>
                    <a:pt x="3396779" y="1095055"/>
                    <a:pt x="3572859" y="430511"/>
                    <a:pt x="3955155" y="348045"/>
                  </a:cubicBezTo>
                  <a:cubicBezTo>
                    <a:pt x="4337451" y="265579"/>
                    <a:pt x="4985053" y="-353370"/>
                    <a:pt x="5099763" y="287365"/>
                  </a:cubicBezTo>
                  <a:cubicBezTo>
                    <a:pt x="5214473" y="928100"/>
                    <a:pt x="5641219" y="3423784"/>
                    <a:pt x="4834755" y="4167704"/>
                  </a:cubicBezTo>
                  <a:cubicBezTo>
                    <a:pt x="4028291" y="4911624"/>
                    <a:pt x="920678" y="5028506"/>
                    <a:pt x="260981" y="4750887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A39923-0B67-2F57-C57C-0571BA716D63}"/>
                </a:ext>
              </a:extLst>
            </p:cNvPr>
            <p:cNvSpPr/>
            <p:nvPr/>
          </p:nvSpPr>
          <p:spPr>
            <a:xfrm rot="20957940">
              <a:off x="6083172" y="2036008"/>
              <a:ext cx="7915998" cy="653804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99973" h="4752675">
                  <a:moveTo>
                    <a:pt x="272116" y="4631734"/>
                  </a:moveTo>
                  <a:cubicBezTo>
                    <a:pt x="-372411" y="4381727"/>
                    <a:pt x="274059" y="3045295"/>
                    <a:pt x="708301" y="2548511"/>
                  </a:cubicBezTo>
                  <a:cubicBezTo>
                    <a:pt x="1142543" y="2051727"/>
                    <a:pt x="2376677" y="2011718"/>
                    <a:pt x="2877568" y="1651032"/>
                  </a:cubicBezTo>
                  <a:cubicBezTo>
                    <a:pt x="3378459" y="1290346"/>
                    <a:pt x="3332635" y="549265"/>
                    <a:pt x="3713648" y="384394"/>
                  </a:cubicBezTo>
                  <a:cubicBezTo>
                    <a:pt x="4094661" y="219523"/>
                    <a:pt x="4401085" y="-340908"/>
                    <a:pt x="4515795" y="299827"/>
                  </a:cubicBezTo>
                  <a:cubicBezTo>
                    <a:pt x="4630505" y="940562"/>
                    <a:pt x="5282743" y="3326567"/>
                    <a:pt x="4575463" y="4048551"/>
                  </a:cubicBezTo>
                  <a:cubicBezTo>
                    <a:pt x="3868183" y="4770535"/>
                    <a:pt x="916643" y="4881741"/>
                    <a:pt x="272116" y="4631734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703F58C-48AB-E2BD-0F71-51FADEBFE277}"/>
                </a:ext>
              </a:extLst>
            </p:cNvPr>
            <p:cNvSpPr/>
            <p:nvPr/>
          </p:nvSpPr>
          <p:spPr>
            <a:xfrm rot="20957940">
              <a:off x="7405227" y="2174241"/>
              <a:ext cx="6476483" cy="588166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8036" h="4638899">
                  <a:moveTo>
                    <a:pt x="218421" y="4504596"/>
                  </a:moveTo>
                  <a:cubicBezTo>
                    <a:pt x="-396962" y="4255255"/>
                    <a:pt x="429022" y="2934267"/>
                    <a:pt x="959915" y="2511134"/>
                  </a:cubicBezTo>
                  <a:cubicBezTo>
                    <a:pt x="1490808" y="2088001"/>
                    <a:pt x="2424987" y="2062439"/>
                    <a:pt x="2938500" y="1686625"/>
                  </a:cubicBezTo>
                  <a:cubicBezTo>
                    <a:pt x="3452013" y="1310811"/>
                    <a:pt x="3716281" y="472136"/>
                    <a:pt x="4040996" y="256247"/>
                  </a:cubicBezTo>
                  <a:cubicBezTo>
                    <a:pt x="4365711" y="40358"/>
                    <a:pt x="4772081" y="-249442"/>
                    <a:pt x="4886791" y="391293"/>
                  </a:cubicBezTo>
                  <a:cubicBezTo>
                    <a:pt x="5001501" y="1032028"/>
                    <a:pt x="5430276" y="3321631"/>
                    <a:pt x="4652214" y="4007181"/>
                  </a:cubicBezTo>
                  <a:cubicBezTo>
                    <a:pt x="3874152" y="4692732"/>
                    <a:pt x="833804" y="4753937"/>
                    <a:pt x="218421" y="450459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6576E5-A518-38B7-0A05-49846B5584BC}"/>
                </a:ext>
              </a:extLst>
            </p:cNvPr>
            <p:cNvSpPr/>
            <p:nvPr/>
          </p:nvSpPr>
          <p:spPr>
            <a:xfrm rot="20957940">
              <a:off x="8774590" y="3450503"/>
              <a:ext cx="5024440" cy="430014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24440" h="4300141">
                  <a:moveTo>
                    <a:pt x="228707" y="4190740"/>
                  </a:moveTo>
                  <a:cubicBezTo>
                    <a:pt x="-406456" y="3934703"/>
                    <a:pt x="433996" y="2660021"/>
                    <a:pt x="901237" y="2162903"/>
                  </a:cubicBezTo>
                  <a:cubicBezTo>
                    <a:pt x="1368478" y="1665785"/>
                    <a:pt x="2494721" y="1567840"/>
                    <a:pt x="3032152" y="1208030"/>
                  </a:cubicBezTo>
                  <a:cubicBezTo>
                    <a:pt x="3569583" y="848220"/>
                    <a:pt x="3868752" y="49339"/>
                    <a:pt x="4125821" y="4044"/>
                  </a:cubicBezTo>
                  <a:cubicBezTo>
                    <a:pt x="4382890" y="-41251"/>
                    <a:pt x="4459854" y="295528"/>
                    <a:pt x="4574564" y="936263"/>
                  </a:cubicBezTo>
                  <a:cubicBezTo>
                    <a:pt x="4689274" y="1576998"/>
                    <a:pt x="5436525" y="3156714"/>
                    <a:pt x="4712216" y="3699127"/>
                  </a:cubicBezTo>
                  <a:cubicBezTo>
                    <a:pt x="3987907" y="4241540"/>
                    <a:pt x="863870" y="4446777"/>
                    <a:pt x="228707" y="419074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93E380B-647A-6358-C592-125EF3063DAD}"/>
              </a:ext>
            </a:extLst>
          </p:cNvPr>
          <p:cNvSpPr txBox="1"/>
          <p:nvPr/>
        </p:nvSpPr>
        <p:spPr>
          <a:xfrm>
            <a:off x="1406931" y="6077610"/>
            <a:ext cx="92985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*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On analysis</a:t>
            </a:r>
            <a:endParaRPr lang="en-US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20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6390-B6B5-CF20-DCFB-E5A317092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FAD03C3-7751-3449-88A4-EE47D1E2CB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E7F592-F852-844B-D8F1-0437DD214FFB}"/>
              </a:ext>
            </a:extLst>
          </p:cNvPr>
          <p:cNvGrpSpPr/>
          <p:nvPr/>
        </p:nvGrpSpPr>
        <p:grpSpPr>
          <a:xfrm>
            <a:off x="0" y="-1"/>
            <a:ext cx="12192001" cy="6858001"/>
            <a:chOff x="0" y="-1"/>
            <a:chExt cx="12192001" cy="685800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A8F7770-C60A-C1BB-BA76-E8E7819012E0}"/>
                </a:ext>
              </a:extLst>
            </p:cNvPr>
            <p:cNvSpPr/>
            <p:nvPr/>
          </p:nvSpPr>
          <p:spPr>
            <a:xfrm>
              <a:off x="1" y="0"/>
              <a:ext cx="12192000" cy="1341120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89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6000000" scaled="0"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Jost" pitchFamily="2" charset="0"/>
                  <a:ea typeface="Jost" pitchFamily="2" charset="0"/>
                </a:rPr>
                <a:t>Constraints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C54A90-1428-BFB6-98F3-B881956AA529}"/>
                </a:ext>
              </a:extLst>
            </p:cNvPr>
            <p:cNvSpPr/>
            <p:nvPr/>
          </p:nvSpPr>
          <p:spPr>
            <a:xfrm>
              <a:off x="0" y="-1"/>
              <a:ext cx="1221942" cy="685800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F9981A-3C0A-2D2E-0281-81D2DC9FAB06}"/>
              </a:ext>
            </a:extLst>
          </p:cNvPr>
          <p:cNvGrpSpPr/>
          <p:nvPr/>
        </p:nvGrpSpPr>
        <p:grpSpPr>
          <a:xfrm>
            <a:off x="184989" y="245313"/>
            <a:ext cx="891002" cy="6367373"/>
            <a:chOff x="184989" y="245313"/>
            <a:chExt cx="891002" cy="6367373"/>
          </a:xfrm>
        </p:grpSpPr>
        <p:pic>
          <p:nvPicPr>
            <p:cNvPr id="1026" name="Picture 2" descr="CMEMS – Center for Microeletromechanical Systems">
              <a:extLst>
                <a:ext uri="{FF2B5EF4-FFF2-40B4-BE49-F238E27FC236}">
                  <a16:creationId xmlns:a16="http://schemas.microsoft.com/office/drawing/2014/main" id="{167CA94D-5EFB-0DDA-6451-4003345301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245313"/>
              <a:ext cx="891002" cy="1004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 descr="Home | DEM">
              <a:extLst>
                <a:ext uri="{FF2B5EF4-FFF2-40B4-BE49-F238E27FC236}">
                  <a16:creationId xmlns:a16="http://schemas.microsoft.com/office/drawing/2014/main" id="{FC8EC9B5-0E1B-84FD-5893-A9853D20C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89" y="6187439"/>
              <a:ext cx="809994" cy="425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A524C0D-3AF4-97D7-BBD4-DB75DF350976}"/>
              </a:ext>
            </a:extLst>
          </p:cNvPr>
          <p:cNvSpPr txBox="1"/>
          <p:nvPr/>
        </p:nvSpPr>
        <p:spPr>
          <a:xfrm>
            <a:off x="1448084" y="1550726"/>
            <a:ext cx="92985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project must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Be presented for evaluation within deadline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Be validated at the ocean.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Have a autonomy of a month at minimum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E13DE7-6778-4389-99EF-FF4E305FCF78}"/>
              </a:ext>
            </a:extLst>
          </p:cNvPr>
          <p:cNvGrpSpPr/>
          <p:nvPr/>
        </p:nvGrpSpPr>
        <p:grpSpPr>
          <a:xfrm>
            <a:off x="5849931" y="2481642"/>
            <a:ext cx="8533875" cy="6958006"/>
            <a:chOff x="5849931" y="2481642"/>
            <a:chExt cx="8533875" cy="695800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3A9CD0-617B-C575-2599-749921F8D9F7}"/>
                </a:ext>
              </a:extLst>
            </p:cNvPr>
            <p:cNvSpPr/>
            <p:nvPr/>
          </p:nvSpPr>
          <p:spPr>
            <a:xfrm rot="20957940">
              <a:off x="5849931" y="2481642"/>
              <a:ext cx="8533875" cy="6733049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49675 w 5303937"/>
                <a:gd name="connsiteY0" fmla="*/ 4765043 h 4906878"/>
                <a:gd name="connsiteX1" fmla="*/ 843273 w 5303937"/>
                <a:gd name="connsiteY1" fmla="*/ 2460346 h 4906878"/>
                <a:gd name="connsiteX2" fmla="*/ 2872376 w 5303937"/>
                <a:gd name="connsiteY2" fmla="*/ 1468201 h 4906878"/>
                <a:gd name="connsiteX3" fmla="*/ 3875006 w 5303937"/>
                <a:gd name="connsiteY3" fmla="*/ 405113 h 4906878"/>
                <a:gd name="connsiteX4" fmla="*/ 5088457 w 5303937"/>
                <a:gd name="connsiteY4" fmla="*/ 301521 h 4906878"/>
                <a:gd name="connsiteX5" fmla="*/ 4823449 w 5303937"/>
                <a:gd name="connsiteY5" fmla="*/ 4181860 h 4906878"/>
                <a:gd name="connsiteX6" fmla="*/ 249675 w 5303937"/>
                <a:gd name="connsiteY6" fmla="*/ 4765043 h 4906878"/>
                <a:gd name="connsiteX0" fmla="*/ 249675 w 5303937"/>
                <a:gd name="connsiteY0" fmla="*/ 4740140 h 4881975"/>
                <a:gd name="connsiteX1" fmla="*/ 843273 w 5303937"/>
                <a:gd name="connsiteY1" fmla="*/ 2435443 h 4881975"/>
                <a:gd name="connsiteX2" fmla="*/ 2872376 w 5303937"/>
                <a:gd name="connsiteY2" fmla="*/ 1443298 h 4881975"/>
                <a:gd name="connsiteX3" fmla="*/ 3875006 w 5303937"/>
                <a:gd name="connsiteY3" fmla="*/ 380210 h 4881975"/>
                <a:gd name="connsiteX4" fmla="*/ 5088457 w 5303937"/>
                <a:gd name="connsiteY4" fmla="*/ 276618 h 4881975"/>
                <a:gd name="connsiteX5" fmla="*/ 4823449 w 5303937"/>
                <a:gd name="connsiteY5" fmla="*/ 4156957 h 4881975"/>
                <a:gd name="connsiteX6" fmla="*/ 249675 w 5303937"/>
                <a:gd name="connsiteY6" fmla="*/ 4740140 h 4881975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49675 w 5303937"/>
                <a:gd name="connsiteY0" fmla="*/ 4750887 h 4892722"/>
                <a:gd name="connsiteX1" fmla="*/ 843273 w 5303937"/>
                <a:gd name="connsiteY1" fmla="*/ 2446190 h 4892722"/>
                <a:gd name="connsiteX2" fmla="*/ 2872376 w 5303937"/>
                <a:gd name="connsiteY2" fmla="*/ 1454045 h 4892722"/>
                <a:gd name="connsiteX3" fmla="*/ 3943849 w 5303937"/>
                <a:gd name="connsiteY3" fmla="*/ 348045 h 4892722"/>
                <a:gd name="connsiteX4" fmla="*/ 5088457 w 5303937"/>
                <a:gd name="connsiteY4" fmla="*/ 287365 h 4892722"/>
                <a:gd name="connsiteX5" fmla="*/ 4823449 w 5303937"/>
                <a:gd name="connsiteY5" fmla="*/ 4167704 h 4892722"/>
                <a:gd name="connsiteX6" fmla="*/ 249675 w 5303937"/>
                <a:gd name="connsiteY6" fmla="*/ 4750887 h 4892722"/>
                <a:gd name="connsiteX0" fmla="*/ 266900 w 5321162"/>
                <a:gd name="connsiteY0" fmla="*/ 4750887 h 4892722"/>
                <a:gd name="connsiteX1" fmla="*/ 860498 w 5321162"/>
                <a:gd name="connsiteY1" fmla="*/ 2446190 h 4892722"/>
                <a:gd name="connsiteX2" fmla="*/ 2889601 w 5321162"/>
                <a:gd name="connsiteY2" fmla="*/ 1454045 h 4892722"/>
                <a:gd name="connsiteX3" fmla="*/ 3961074 w 5321162"/>
                <a:gd name="connsiteY3" fmla="*/ 348045 h 4892722"/>
                <a:gd name="connsiteX4" fmla="*/ 5105682 w 5321162"/>
                <a:gd name="connsiteY4" fmla="*/ 287365 h 4892722"/>
                <a:gd name="connsiteX5" fmla="*/ 4840674 w 5321162"/>
                <a:gd name="connsiteY5" fmla="*/ 4167704 h 4892722"/>
                <a:gd name="connsiteX6" fmla="*/ 266900 w 5321162"/>
                <a:gd name="connsiteY6" fmla="*/ 4750887 h 4892722"/>
                <a:gd name="connsiteX0" fmla="*/ 260981 w 5315243"/>
                <a:gd name="connsiteY0" fmla="*/ 4750887 h 4888593"/>
                <a:gd name="connsiteX1" fmla="*/ 876570 w 5315243"/>
                <a:gd name="connsiteY1" fmla="*/ 2501988 h 4888593"/>
                <a:gd name="connsiteX2" fmla="*/ 2883682 w 5315243"/>
                <a:gd name="connsiteY2" fmla="*/ 1454045 h 4888593"/>
                <a:gd name="connsiteX3" fmla="*/ 3955155 w 5315243"/>
                <a:gd name="connsiteY3" fmla="*/ 348045 h 4888593"/>
                <a:gd name="connsiteX4" fmla="*/ 5099763 w 5315243"/>
                <a:gd name="connsiteY4" fmla="*/ 287365 h 4888593"/>
                <a:gd name="connsiteX5" fmla="*/ 4834755 w 5315243"/>
                <a:gd name="connsiteY5" fmla="*/ 4167704 h 4888593"/>
                <a:gd name="connsiteX6" fmla="*/ 260981 w 5315243"/>
                <a:gd name="connsiteY6" fmla="*/ 4750887 h 4888593"/>
                <a:gd name="connsiteX0" fmla="*/ 243353 w 5297615"/>
                <a:gd name="connsiteY0" fmla="*/ 4789937 h 4927643"/>
                <a:gd name="connsiteX1" fmla="*/ 858942 w 5297615"/>
                <a:gd name="connsiteY1" fmla="*/ 2541038 h 4927643"/>
                <a:gd name="connsiteX2" fmla="*/ 2831682 w 5297615"/>
                <a:gd name="connsiteY2" fmla="*/ 1783694 h 4927643"/>
                <a:gd name="connsiteX3" fmla="*/ 3937527 w 5297615"/>
                <a:gd name="connsiteY3" fmla="*/ 387095 h 4927643"/>
                <a:gd name="connsiteX4" fmla="*/ 5082135 w 5297615"/>
                <a:gd name="connsiteY4" fmla="*/ 326415 h 4927643"/>
                <a:gd name="connsiteX5" fmla="*/ 4817127 w 5297615"/>
                <a:gd name="connsiteY5" fmla="*/ 4206754 h 4927643"/>
                <a:gd name="connsiteX6" fmla="*/ 243353 w 5297615"/>
                <a:gd name="connsiteY6" fmla="*/ 4789937 h 4927643"/>
                <a:gd name="connsiteX0" fmla="*/ 243353 w 5297615"/>
                <a:gd name="connsiteY0" fmla="*/ 4766933 h 4904639"/>
                <a:gd name="connsiteX1" fmla="*/ 858942 w 5297615"/>
                <a:gd name="connsiteY1" fmla="*/ 2518034 h 4904639"/>
                <a:gd name="connsiteX2" fmla="*/ 2831682 w 5297615"/>
                <a:gd name="connsiteY2" fmla="*/ 1760690 h 4904639"/>
                <a:gd name="connsiteX3" fmla="*/ 3925096 w 5297615"/>
                <a:gd name="connsiteY3" fmla="*/ 441344 h 4904639"/>
                <a:gd name="connsiteX4" fmla="*/ 5082135 w 5297615"/>
                <a:gd name="connsiteY4" fmla="*/ 303411 h 4904639"/>
                <a:gd name="connsiteX5" fmla="*/ 4817127 w 5297615"/>
                <a:gd name="connsiteY5" fmla="*/ 4183750 h 4904639"/>
                <a:gd name="connsiteX6" fmla="*/ 243353 w 5297615"/>
                <a:gd name="connsiteY6" fmla="*/ 4766933 h 4904639"/>
                <a:gd name="connsiteX0" fmla="*/ 228174 w 5282436"/>
                <a:gd name="connsiteY0" fmla="*/ 4766933 h 4894430"/>
                <a:gd name="connsiteX1" fmla="*/ 908275 w 5282436"/>
                <a:gd name="connsiteY1" fmla="*/ 2656005 h 4894430"/>
                <a:gd name="connsiteX2" fmla="*/ 2816503 w 5282436"/>
                <a:gd name="connsiteY2" fmla="*/ 1760690 h 4894430"/>
                <a:gd name="connsiteX3" fmla="*/ 3909917 w 5282436"/>
                <a:gd name="connsiteY3" fmla="*/ 441344 h 4894430"/>
                <a:gd name="connsiteX4" fmla="*/ 5066956 w 5282436"/>
                <a:gd name="connsiteY4" fmla="*/ 303411 h 4894430"/>
                <a:gd name="connsiteX5" fmla="*/ 4801948 w 5282436"/>
                <a:gd name="connsiteY5" fmla="*/ 4183750 h 4894430"/>
                <a:gd name="connsiteX6" fmla="*/ 228174 w 5282436"/>
                <a:gd name="connsiteY6" fmla="*/ 4766933 h 489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82436" h="4894430">
                  <a:moveTo>
                    <a:pt x="228174" y="4766933"/>
                  </a:moveTo>
                  <a:cubicBezTo>
                    <a:pt x="-420772" y="4512309"/>
                    <a:pt x="476887" y="3157045"/>
                    <a:pt x="908275" y="2656005"/>
                  </a:cubicBezTo>
                  <a:cubicBezTo>
                    <a:pt x="1339663" y="2154965"/>
                    <a:pt x="2316229" y="2129800"/>
                    <a:pt x="2816503" y="1760690"/>
                  </a:cubicBezTo>
                  <a:cubicBezTo>
                    <a:pt x="3316777" y="1391580"/>
                    <a:pt x="3534841" y="684224"/>
                    <a:pt x="3909917" y="441344"/>
                  </a:cubicBezTo>
                  <a:cubicBezTo>
                    <a:pt x="4284993" y="198464"/>
                    <a:pt x="4952246" y="-337324"/>
                    <a:pt x="5066956" y="303411"/>
                  </a:cubicBezTo>
                  <a:cubicBezTo>
                    <a:pt x="5181666" y="944146"/>
                    <a:pt x="5608412" y="3439830"/>
                    <a:pt x="4801948" y="4183750"/>
                  </a:cubicBezTo>
                  <a:cubicBezTo>
                    <a:pt x="3995484" y="4927670"/>
                    <a:pt x="877120" y="5021557"/>
                    <a:pt x="228174" y="4766933"/>
                  </a:cubicBezTo>
                  <a:close/>
                </a:path>
              </a:pathLst>
            </a:custGeom>
            <a:solidFill>
              <a:srgbClr val="47B1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AA1BC2-2D74-4617-0555-2CB37B2D0DD0}"/>
                </a:ext>
              </a:extLst>
            </p:cNvPr>
            <p:cNvSpPr/>
            <p:nvPr/>
          </p:nvSpPr>
          <p:spPr>
            <a:xfrm rot="21121233">
              <a:off x="6484797" y="2966715"/>
              <a:ext cx="7766880" cy="6472933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7670" h="4705344">
                  <a:moveTo>
                    <a:pt x="179813" y="4600203"/>
                  </a:moveTo>
                  <a:cubicBezTo>
                    <a:pt x="-402321" y="4385864"/>
                    <a:pt x="579917" y="3176075"/>
                    <a:pt x="990356" y="2730987"/>
                  </a:cubicBezTo>
                  <a:cubicBezTo>
                    <a:pt x="1400795" y="2285899"/>
                    <a:pt x="2199632" y="2288704"/>
                    <a:pt x="2642447" y="1929677"/>
                  </a:cubicBezTo>
                  <a:cubicBezTo>
                    <a:pt x="3085262" y="1570650"/>
                    <a:pt x="3350404" y="853723"/>
                    <a:pt x="3647245" y="576826"/>
                  </a:cubicBezTo>
                  <a:cubicBezTo>
                    <a:pt x="3944086" y="299929"/>
                    <a:pt x="4308782" y="-372439"/>
                    <a:pt x="4423492" y="268296"/>
                  </a:cubicBezTo>
                  <a:cubicBezTo>
                    <a:pt x="4538202" y="909031"/>
                    <a:pt x="5190440" y="3295036"/>
                    <a:pt x="4483160" y="4017020"/>
                  </a:cubicBezTo>
                  <a:cubicBezTo>
                    <a:pt x="3775880" y="4739004"/>
                    <a:pt x="761947" y="4814542"/>
                    <a:pt x="179813" y="4600203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6229EA4-6A1E-FDAE-0DC6-CCFF89433860}"/>
                </a:ext>
              </a:extLst>
            </p:cNvPr>
            <p:cNvSpPr/>
            <p:nvPr/>
          </p:nvSpPr>
          <p:spPr>
            <a:xfrm rot="20957940">
              <a:off x="8390866" y="3693863"/>
              <a:ext cx="5579563" cy="5650571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66004" h="4635456">
                  <a:moveTo>
                    <a:pt x="222530" y="4568376"/>
                  </a:moveTo>
                  <a:cubicBezTo>
                    <a:pt x="-349113" y="4379914"/>
                    <a:pt x="318192" y="3179194"/>
                    <a:pt x="687070" y="2704093"/>
                  </a:cubicBezTo>
                  <a:cubicBezTo>
                    <a:pt x="1055948" y="2228992"/>
                    <a:pt x="1986463" y="2074142"/>
                    <a:pt x="2435797" y="1717768"/>
                  </a:cubicBezTo>
                  <a:cubicBezTo>
                    <a:pt x="2885131" y="1361394"/>
                    <a:pt x="2978661" y="604889"/>
                    <a:pt x="3383076" y="565847"/>
                  </a:cubicBezTo>
                  <a:cubicBezTo>
                    <a:pt x="3787491" y="526805"/>
                    <a:pt x="4086259" y="-418636"/>
                    <a:pt x="4200969" y="222099"/>
                  </a:cubicBezTo>
                  <a:cubicBezTo>
                    <a:pt x="4315679" y="862834"/>
                    <a:pt x="4780003" y="3110488"/>
                    <a:pt x="4116930" y="3834867"/>
                  </a:cubicBezTo>
                  <a:cubicBezTo>
                    <a:pt x="3453857" y="4559246"/>
                    <a:pt x="794173" y="4756838"/>
                    <a:pt x="222530" y="456837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7FE0DCD-F4B2-9CDC-4B0D-5E4BD6D604DC}"/>
                </a:ext>
              </a:extLst>
            </p:cNvPr>
            <p:cNvSpPr/>
            <p:nvPr/>
          </p:nvSpPr>
          <p:spPr>
            <a:xfrm rot="20581030">
              <a:off x="9594868" y="4797076"/>
              <a:ext cx="4579876" cy="3786424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24319 w 5041172"/>
                <a:gd name="connsiteY0" fmla="*/ 4162444 h 4320559"/>
                <a:gd name="connsiteX1" fmla="*/ 942074 w 5041172"/>
                <a:gd name="connsiteY1" fmla="*/ 2176329 h 4320559"/>
                <a:gd name="connsiteX2" fmla="*/ 3223157 w 5041172"/>
                <a:gd name="connsiteY2" fmla="*/ 1379916 h 4320559"/>
                <a:gd name="connsiteX3" fmla="*/ 4039235 w 5041172"/>
                <a:gd name="connsiteY3" fmla="*/ 3399 h 4320559"/>
                <a:gd name="connsiteX4" fmla="*/ 4589841 w 5041172"/>
                <a:gd name="connsiteY4" fmla="*/ 1084948 h 4320559"/>
                <a:gd name="connsiteX5" fmla="*/ 4727493 w 5041172"/>
                <a:gd name="connsiteY5" fmla="*/ 3847812 h 4320559"/>
                <a:gd name="connsiteX6" fmla="*/ 224319 w 5041172"/>
                <a:gd name="connsiteY6" fmla="*/ 4162444 h 4320559"/>
                <a:gd name="connsiteX0" fmla="*/ 227012 w 5022745"/>
                <a:gd name="connsiteY0" fmla="*/ 4339425 h 4458713"/>
                <a:gd name="connsiteX1" fmla="*/ 925102 w 5022745"/>
                <a:gd name="connsiteY1" fmla="*/ 2176329 h 4458713"/>
                <a:gd name="connsiteX2" fmla="*/ 3206185 w 5022745"/>
                <a:gd name="connsiteY2" fmla="*/ 1379916 h 4458713"/>
                <a:gd name="connsiteX3" fmla="*/ 4022263 w 5022745"/>
                <a:gd name="connsiteY3" fmla="*/ 3399 h 4458713"/>
                <a:gd name="connsiteX4" fmla="*/ 4572869 w 5022745"/>
                <a:gd name="connsiteY4" fmla="*/ 1084948 h 4458713"/>
                <a:gd name="connsiteX5" fmla="*/ 4710521 w 5022745"/>
                <a:gd name="connsiteY5" fmla="*/ 3847812 h 4458713"/>
                <a:gd name="connsiteX6" fmla="*/ 227012 w 5022745"/>
                <a:gd name="connsiteY6" fmla="*/ 4339425 h 4458713"/>
                <a:gd name="connsiteX0" fmla="*/ 233066 w 5028799"/>
                <a:gd name="connsiteY0" fmla="*/ 4339425 h 4448826"/>
                <a:gd name="connsiteX1" fmla="*/ 905596 w 5028799"/>
                <a:gd name="connsiteY1" fmla="*/ 2311588 h 4448826"/>
                <a:gd name="connsiteX2" fmla="*/ 3212239 w 5028799"/>
                <a:gd name="connsiteY2" fmla="*/ 1379916 h 4448826"/>
                <a:gd name="connsiteX3" fmla="*/ 4028317 w 5028799"/>
                <a:gd name="connsiteY3" fmla="*/ 3399 h 4448826"/>
                <a:gd name="connsiteX4" fmla="*/ 4578923 w 5028799"/>
                <a:gd name="connsiteY4" fmla="*/ 1084948 h 4448826"/>
                <a:gd name="connsiteX5" fmla="*/ 4716575 w 5028799"/>
                <a:gd name="connsiteY5" fmla="*/ 3847812 h 4448826"/>
                <a:gd name="connsiteX6" fmla="*/ 233066 w 5028799"/>
                <a:gd name="connsiteY6" fmla="*/ 4339425 h 4448826"/>
                <a:gd name="connsiteX0" fmla="*/ 253704 w 5049437"/>
                <a:gd name="connsiteY0" fmla="*/ 4339425 h 4448826"/>
                <a:gd name="connsiteX1" fmla="*/ 926234 w 5049437"/>
                <a:gd name="connsiteY1" fmla="*/ 2311588 h 4448826"/>
                <a:gd name="connsiteX2" fmla="*/ 3232877 w 5049437"/>
                <a:gd name="connsiteY2" fmla="*/ 1379916 h 4448826"/>
                <a:gd name="connsiteX3" fmla="*/ 4048955 w 5049437"/>
                <a:gd name="connsiteY3" fmla="*/ 3399 h 4448826"/>
                <a:gd name="connsiteX4" fmla="*/ 4599561 w 5049437"/>
                <a:gd name="connsiteY4" fmla="*/ 1084948 h 4448826"/>
                <a:gd name="connsiteX5" fmla="*/ 4737213 w 5049437"/>
                <a:gd name="connsiteY5" fmla="*/ 3847812 h 4448826"/>
                <a:gd name="connsiteX6" fmla="*/ 253704 w 5049437"/>
                <a:gd name="connsiteY6" fmla="*/ 4339425 h 4448826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338952 h 4448353"/>
                <a:gd name="connsiteX1" fmla="*/ 901237 w 5024440"/>
                <a:gd name="connsiteY1" fmla="*/ 2311115 h 4448353"/>
                <a:gd name="connsiteX2" fmla="*/ 3032152 w 5024440"/>
                <a:gd name="connsiteY2" fmla="*/ 1356242 h 4448353"/>
                <a:gd name="connsiteX3" fmla="*/ 4023958 w 5024440"/>
                <a:gd name="connsiteY3" fmla="*/ 2926 h 4448353"/>
                <a:gd name="connsiteX4" fmla="*/ 4574564 w 5024440"/>
                <a:gd name="connsiteY4" fmla="*/ 1084475 h 4448353"/>
                <a:gd name="connsiteX5" fmla="*/ 4712216 w 5024440"/>
                <a:gd name="connsiteY5" fmla="*/ 3847339 h 4448353"/>
                <a:gd name="connsiteX6" fmla="*/ 228707 w 5024440"/>
                <a:gd name="connsiteY6" fmla="*/ 4338952 h 4448353"/>
                <a:gd name="connsiteX0" fmla="*/ 228707 w 5024440"/>
                <a:gd name="connsiteY0" fmla="*/ 4190740 h 4300141"/>
                <a:gd name="connsiteX1" fmla="*/ 901237 w 5024440"/>
                <a:gd name="connsiteY1" fmla="*/ 2162903 h 4300141"/>
                <a:gd name="connsiteX2" fmla="*/ 3032152 w 5024440"/>
                <a:gd name="connsiteY2" fmla="*/ 1208030 h 4300141"/>
                <a:gd name="connsiteX3" fmla="*/ 4125821 w 5024440"/>
                <a:gd name="connsiteY3" fmla="*/ 4044 h 4300141"/>
                <a:gd name="connsiteX4" fmla="*/ 4574564 w 5024440"/>
                <a:gd name="connsiteY4" fmla="*/ 936263 h 4300141"/>
                <a:gd name="connsiteX5" fmla="*/ 4712216 w 5024440"/>
                <a:gd name="connsiteY5" fmla="*/ 3699127 h 4300141"/>
                <a:gd name="connsiteX6" fmla="*/ 228707 w 5024440"/>
                <a:gd name="connsiteY6" fmla="*/ 4190740 h 4300141"/>
                <a:gd name="connsiteX0" fmla="*/ 225951 w 5021684"/>
                <a:gd name="connsiteY0" fmla="*/ 4196370 h 4305771"/>
                <a:gd name="connsiteX1" fmla="*/ 898481 w 5021684"/>
                <a:gd name="connsiteY1" fmla="*/ 2168533 h 4305771"/>
                <a:gd name="connsiteX2" fmla="*/ 2915592 w 5021684"/>
                <a:gd name="connsiteY2" fmla="*/ 1392280 h 4305771"/>
                <a:gd name="connsiteX3" fmla="*/ 4123065 w 5021684"/>
                <a:gd name="connsiteY3" fmla="*/ 9674 h 4305771"/>
                <a:gd name="connsiteX4" fmla="*/ 4571808 w 5021684"/>
                <a:gd name="connsiteY4" fmla="*/ 941893 h 4305771"/>
                <a:gd name="connsiteX5" fmla="*/ 4709460 w 5021684"/>
                <a:gd name="connsiteY5" fmla="*/ 3704757 h 4305771"/>
                <a:gd name="connsiteX6" fmla="*/ 225951 w 5021684"/>
                <a:gd name="connsiteY6" fmla="*/ 4196370 h 4305771"/>
                <a:gd name="connsiteX0" fmla="*/ 225951 w 5021684"/>
                <a:gd name="connsiteY0" fmla="*/ 3723170 h 3832571"/>
                <a:gd name="connsiteX1" fmla="*/ 898481 w 5021684"/>
                <a:gd name="connsiteY1" fmla="*/ 1695333 h 3832571"/>
                <a:gd name="connsiteX2" fmla="*/ 2915592 w 5021684"/>
                <a:gd name="connsiteY2" fmla="*/ 919080 h 3832571"/>
                <a:gd name="connsiteX3" fmla="*/ 4090280 w 5021684"/>
                <a:gd name="connsiteY3" fmla="*/ 80623 h 3832571"/>
                <a:gd name="connsiteX4" fmla="*/ 4571808 w 5021684"/>
                <a:gd name="connsiteY4" fmla="*/ 468693 h 3832571"/>
                <a:gd name="connsiteX5" fmla="*/ 4709460 w 5021684"/>
                <a:gd name="connsiteY5" fmla="*/ 3231557 h 3832571"/>
                <a:gd name="connsiteX6" fmla="*/ 225951 w 5021684"/>
                <a:gd name="connsiteY6" fmla="*/ 3723170 h 3832571"/>
                <a:gd name="connsiteX0" fmla="*/ 191924 w 4987657"/>
                <a:gd name="connsiteY0" fmla="*/ 3723170 h 3817225"/>
                <a:gd name="connsiteX1" fmla="*/ 1024817 w 4987657"/>
                <a:gd name="connsiteY1" fmla="*/ 1905750 h 3817225"/>
                <a:gd name="connsiteX2" fmla="*/ 2881565 w 4987657"/>
                <a:gd name="connsiteY2" fmla="*/ 919080 h 3817225"/>
                <a:gd name="connsiteX3" fmla="*/ 4056253 w 4987657"/>
                <a:gd name="connsiteY3" fmla="*/ 80623 h 3817225"/>
                <a:gd name="connsiteX4" fmla="*/ 4537781 w 4987657"/>
                <a:gd name="connsiteY4" fmla="*/ 468693 h 3817225"/>
                <a:gd name="connsiteX5" fmla="*/ 4675433 w 4987657"/>
                <a:gd name="connsiteY5" fmla="*/ 3231557 h 3817225"/>
                <a:gd name="connsiteX6" fmla="*/ 191924 w 4987657"/>
                <a:gd name="connsiteY6" fmla="*/ 3723170 h 3817225"/>
                <a:gd name="connsiteX0" fmla="*/ 253829 w 4579876"/>
                <a:gd name="connsiteY0" fmla="*/ 3685738 h 3786424"/>
                <a:gd name="connsiteX1" fmla="*/ 649379 w 4579876"/>
                <a:gd name="connsiteY1" fmla="*/ 1905750 h 3786424"/>
                <a:gd name="connsiteX2" fmla="*/ 2506127 w 4579876"/>
                <a:gd name="connsiteY2" fmla="*/ 919080 h 3786424"/>
                <a:gd name="connsiteX3" fmla="*/ 3680815 w 4579876"/>
                <a:gd name="connsiteY3" fmla="*/ 80623 h 3786424"/>
                <a:gd name="connsiteX4" fmla="*/ 4162343 w 4579876"/>
                <a:gd name="connsiteY4" fmla="*/ 468693 h 3786424"/>
                <a:gd name="connsiteX5" fmla="*/ 4299995 w 4579876"/>
                <a:gd name="connsiteY5" fmla="*/ 3231557 h 3786424"/>
                <a:gd name="connsiteX6" fmla="*/ 253829 w 4579876"/>
                <a:gd name="connsiteY6" fmla="*/ 3685738 h 378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9876" h="3786424">
                  <a:moveTo>
                    <a:pt x="253829" y="3685738"/>
                  </a:moveTo>
                  <a:cubicBezTo>
                    <a:pt x="-354607" y="3464770"/>
                    <a:pt x="273996" y="2366860"/>
                    <a:pt x="649379" y="1905750"/>
                  </a:cubicBezTo>
                  <a:cubicBezTo>
                    <a:pt x="1024762" y="1444640"/>
                    <a:pt x="2000888" y="1223268"/>
                    <a:pt x="2506127" y="919080"/>
                  </a:cubicBezTo>
                  <a:cubicBezTo>
                    <a:pt x="3011366" y="614892"/>
                    <a:pt x="3404779" y="155688"/>
                    <a:pt x="3680815" y="80623"/>
                  </a:cubicBezTo>
                  <a:cubicBezTo>
                    <a:pt x="3956851" y="5558"/>
                    <a:pt x="4047633" y="-172042"/>
                    <a:pt x="4162343" y="468693"/>
                  </a:cubicBezTo>
                  <a:cubicBezTo>
                    <a:pt x="4277053" y="1109428"/>
                    <a:pt x="4951414" y="2695383"/>
                    <a:pt x="4299995" y="3231557"/>
                  </a:cubicBezTo>
                  <a:cubicBezTo>
                    <a:pt x="3648576" y="3767731"/>
                    <a:pt x="862265" y="3906706"/>
                    <a:pt x="253829" y="3685738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8846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B55FF-0DFC-7963-4FB5-8256373A3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FD6D0D-A0DB-F70E-BD97-BC90E7377B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66B2AF-350F-A070-FF51-8426717C752A}"/>
              </a:ext>
            </a:extLst>
          </p:cNvPr>
          <p:cNvSpPr/>
          <p:nvPr/>
        </p:nvSpPr>
        <p:spPr>
          <a:xfrm>
            <a:off x="1" y="0"/>
            <a:ext cx="12192000" cy="13411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9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State of 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7C4912-D537-829E-1E98-1CB4C3B3FF10}"/>
              </a:ext>
            </a:extLst>
          </p:cNvPr>
          <p:cNvSpPr/>
          <p:nvPr/>
        </p:nvSpPr>
        <p:spPr>
          <a:xfrm>
            <a:off x="0" y="-1"/>
            <a:ext cx="1221942" cy="685800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MEMS – Center for Microeletromechanical Systems">
            <a:extLst>
              <a:ext uri="{FF2B5EF4-FFF2-40B4-BE49-F238E27FC236}">
                <a16:creationId xmlns:a16="http://schemas.microsoft.com/office/drawing/2014/main" id="{BE889F3D-3066-0EC5-B4D3-281E3596C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245313"/>
            <a:ext cx="891002" cy="100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ome | DEM">
            <a:extLst>
              <a:ext uri="{FF2B5EF4-FFF2-40B4-BE49-F238E27FC236}">
                <a16:creationId xmlns:a16="http://schemas.microsoft.com/office/drawing/2014/main" id="{CA05B343-01A0-66B7-4A0E-EB7F201FC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9" y="6187439"/>
            <a:ext cx="809994" cy="42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48F8C2-2B5D-0FD2-FAB7-DDDDD7F438CC}"/>
              </a:ext>
            </a:extLst>
          </p:cNvPr>
          <p:cNvSpPr txBox="1"/>
          <p:nvPr/>
        </p:nvSpPr>
        <p:spPr>
          <a:xfrm>
            <a:off x="1448084" y="1550726"/>
            <a:ext cx="61549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Project Statement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 and Constraints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Requirements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Constraints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State of the 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System Architecture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A79944A-C4C5-186E-8E2B-687C49F3743A}"/>
              </a:ext>
            </a:extLst>
          </p:cNvPr>
          <p:cNvSpPr/>
          <p:nvPr/>
        </p:nvSpPr>
        <p:spPr>
          <a:xfrm rot="20957940">
            <a:off x="6545586" y="2845780"/>
            <a:ext cx="7877387" cy="6123122"/>
          </a:xfrm>
          <a:custGeom>
            <a:avLst/>
            <a:gdLst>
              <a:gd name="connsiteX0" fmla="*/ 239926 w 4939897"/>
              <a:gd name="connsiteY0" fmla="*/ 3926470 h 4170640"/>
              <a:gd name="connsiteX1" fmla="*/ 849526 w 4939897"/>
              <a:gd name="connsiteY1" fmla="*/ 2176329 h 4170640"/>
              <a:gd name="connsiteX2" fmla="*/ 3130609 w 4939897"/>
              <a:gd name="connsiteY2" fmla="*/ 1379916 h 4170640"/>
              <a:gd name="connsiteX3" fmla="*/ 3946687 w 4939897"/>
              <a:gd name="connsiteY3" fmla="*/ 3399 h 4170640"/>
              <a:gd name="connsiteX4" fmla="*/ 4497293 w 4939897"/>
              <a:gd name="connsiteY4" fmla="*/ 1084948 h 4170640"/>
              <a:gd name="connsiteX5" fmla="*/ 4634945 w 4939897"/>
              <a:gd name="connsiteY5" fmla="*/ 3847812 h 4170640"/>
              <a:gd name="connsiteX6" fmla="*/ 239926 w 4939897"/>
              <a:gd name="connsiteY6" fmla="*/ 3926470 h 4170640"/>
              <a:gd name="connsiteX0" fmla="*/ 234099 w 4976439"/>
              <a:gd name="connsiteY0" fmla="*/ 4345227 h 4463507"/>
              <a:gd name="connsiteX1" fmla="*/ 882473 w 4976439"/>
              <a:gd name="connsiteY1" fmla="*/ 2176329 h 4463507"/>
              <a:gd name="connsiteX2" fmla="*/ 3163556 w 4976439"/>
              <a:gd name="connsiteY2" fmla="*/ 1379916 h 4463507"/>
              <a:gd name="connsiteX3" fmla="*/ 3979634 w 4976439"/>
              <a:gd name="connsiteY3" fmla="*/ 3399 h 4463507"/>
              <a:gd name="connsiteX4" fmla="*/ 4530240 w 4976439"/>
              <a:gd name="connsiteY4" fmla="*/ 1084948 h 4463507"/>
              <a:gd name="connsiteX5" fmla="*/ 4667892 w 4976439"/>
              <a:gd name="connsiteY5" fmla="*/ 3847812 h 4463507"/>
              <a:gd name="connsiteX6" fmla="*/ 234099 w 4976439"/>
              <a:gd name="connsiteY6" fmla="*/ 4345227 h 4463507"/>
              <a:gd name="connsiteX0" fmla="*/ 234099 w 5123714"/>
              <a:gd name="connsiteY0" fmla="*/ 4539597 h 4686889"/>
              <a:gd name="connsiteX1" fmla="*/ 882473 w 5123714"/>
              <a:gd name="connsiteY1" fmla="*/ 2370699 h 4686889"/>
              <a:gd name="connsiteX2" fmla="*/ 3163556 w 5123714"/>
              <a:gd name="connsiteY2" fmla="*/ 1574286 h 4686889"/>
              <a:gd name="connsiteX3" fmla="*/ 3979634 w 5123714"/>
              <a:gd name="connsiteY3" fmla="*/ 197769 h 4686889"/>
              <a:gd name="connsiteX4" fmla="*/ 4902469 w 5123714"/>
              <a:gd name="connsiteY4" fmla="*/ 426294 h 4686889"/>
              <a:gd name="connsiteX5" fmla="*/ 4667892 w 5123714"/>
              <a:gd name="connsiteY5" fmla="*/ 4042182 h 4686889"/>
              <a:gd name="connsiteX6" fmla="*/ 234099 w 5123714"/>
              <a:gd name="connsiteY6" fmla="*/ 4539597 h 4686889"/>
              <a:gd name="connsiteX0" fmla="*/ 232122 w 5121737"/>
              <a:gd name="connsiteY0" fmla="*/ 4537653 h 4684945"/>
              <a:gd name="connsiteX1" fmla="*/ 880496 w 5121737"/>
              <a:gd name="connsiteY1" fmla="*/ 2368755 h 4684945"/>
              <a:gd name="connsiteX2" fmla="*/ 3084032 w 5121737"/>
              <a:gd name="connsiteY2" fmla="*/ 1541323 h 4684945"/>
              <a:gd name="connsiteX3" fmla="*/ 3977657 w 5121737"/>
              <a:gd name="connsiteY3" fmla="*/ 195825 h 4684945"/>
              <a:gd name="connsiteX4" fmla="*/ 4900492 w 5121737"/>
              <a:gd name="connsiteY4" fmla="*/ 424350 h 4684945"/>
              <a:gd name="connsiteX5" fmla="*/ 4665915 w 5121737"/>
              <a:gd name="connsiteY5" fmla="*/ 4040238 h 4684945"/>
              <a:gd name="connsiteX6" fmla="*/ 232122 w 5121737"/>
              <a:gd name="connsiteY6" fmla="*/ 4537653 h 4684945"/>
              <a:gd name="connsiteX0" fmla="*/ 228820 w 5118435"/>
              <a:gd name="connsiteY0" fmla="*/ 4548913 h 4696205"/>
              <a:gd name="connsiteX1" fmla="*/ 877194 w 5118435"/>
              <a:gd name="connsiteY1" fmla="*/ 2380015 h 4696205"/>
              <a:gd name="connsiteX2" fmla="*/ 2948899 w 5118435"/>
              <a:gd name="connsiteY2" fmla="*/ 1730942 h 4696205"/>
              <a:gd name="connsiteX3" fmla="*/ 3974355 w 5118435"/>
              <a:gd name="connsiteY3" fmla="*/ 207085 h 4696205"/>
              <a:gd name="connsiteX4" fmla="*/ 4897190 w 5118435"/>
              <a:gd name="connsiteY4" fmla="*/ 435610 h 4696205"/>
              <a:gd name="connsiteX5" fmla="*/ 4662613 w 5118435"/>
              <a:gd name="connsiteY5" fmla="*/ 4051498 h 4696205"/>
              <a:gd name="connsiteX6" fmla="*/ 228820 w 5118435"/>
              <a:gd name="connsiteY6" fmla="*/ 4548913 h 4696205"/>
              <a:gd name="connsiteX0" fmla="*/ 228820 w 5118435"/>
              <a:gd name="connsiteY0" fmla="*/ 4548913 h 4696205"/>
              <a:gd name="connsiteX1" fmla="*/ 877194 w 5118435"/>
              <a:gd name="connsiteY1" fmla="*/ 2380015 h 4696205"/>
              <a:gd name="connsiteX2" fmla="*/ 2948899 w 5118435"/>
              <a:gd name="connsiteY2" fmla="*/ 1730942 h 4696205"/>
              <a:gd name="connsiteX3" fmla="*/ 3974355 w 5118435"/>
              <a:gd name="connsiteY3" fmla="*/ 207085 h 4696205"/>
              <a:gd name="connsiteX4" fmla="*/ 4897190 w 5118435"/>
              <a:gd name="connsiteY4" fmla="*/ 435610 h 4696205"/>
              <a:gd name="connsiteX5" fmla="*/ 4662613 w 5118435"/>
              <a:gd name="connsiteY5" fmla="*/ 4051498 h 4696205"/>
              <a:gd name="connsiteX6" fmla="*/ 228820 w 5118435"/>
              <a:gd name="connsiteY6" fmla="*/ 4548913 h 4696205"/>
              <a:gd name="connsiteX0" fmla="*/ 240815 w 5130430"/>
              <a:gd name="connsiteY0" fmla="*/ 4548913 h 4696205"/>
              <a:gd name="connsiteX1" fmla="*/ 889189 w 5130430"/>
              <a:gd name="connsiteY1" fmla="*/ 2380015 h 4696205"/>
              <a:gd name="connsiteX2" fmla="*/ 2960894 w 5130430"/>
              <a:gd name="connsiteY2" fmla="*/ 1730942 h 4696205"/>
              <a:gd name="connsiteX3" fmla="*/ 3986350 w 5130430"/>
              <a:gd name="connsiteY3" fmla="*/ 207085 h 4696205"/>
              <a:gd name="connsiteX4" fmla="*/ 4909185 w 5130430"/>
              <a:gd name="connsiteY4" fmla="*/ 435610 h 4696205"/>
              <a:gd name="connsiteX5" fmla="*/ 4674608 w 5130430"/>
              <a:gd name="connsiteY5" fmla="*/ 4051498 h 4696205"/>
              <a:gd name="connsiteX6" fmla="*/ 240815 w 5130430"/>
              <a:gd name="connsiteY6" fmla="*/ 4548913 h 4696205"/>
              <a:gd name="connsiteX0" fmla="*/ 224221 w 5113836"/>
              <a:gd name="connsiteY0" fmla="*/ 4531845 h 4679137"/>
              <a:gd name="connsiteX1" fmla="*/ 872595 w 5113836"/>
              <a:gd name="connsiteY1" fmla="*/ 2362947 h 4679137"/>
              <a:gd name="connsiteX2" fmla="*/ 2755630 w 5113836"/>
              <a:gd name="connsiteY2" fmla="*/ 1442276 h 4679137"/>
              <a:gd name="connsiteX3" fmla="*/ 3969756 w 5113836"/>
              <a:gd name="connsiteY3" fmla="*/ 190017 h 4679137"/>
              <a:gd name="connsiteX4" fmla="*/ 4892591 w 5113836"/>
              <a:gd name="connsiteY4" fmla="*/ 418542 h 4679137"/>
              <a:gd name="connsiteX5" fmla="*/ 4658014 w 5113836"/>
              <a:gd name="connsiteY5" fmla="*/ 4034430 h 4679137"/>
              <a:gd name="connsiteX6" fmla="*/ 224221 w 5113836"/>
              <a:gd name="connsiteY6" fmla="*/ 4531845 h 4679137"/>
              <a:gd name="connsiteX0" fmla="*/ 224221 w 5113836"/>
              <a:gd name="connsiteY0" fmla="*/ 4665346 h 4812638"/>
              <a:gd name="connsiteX1" fmla="*/ 872595 w 5113836"/>
              <a:gd name="connsiteY1" fmla="*/ 2496448 h 4812638"/>
              <a:gd name="connsiteX2" fmla="*/ 2755630 w 5113836"/>
              <a:gd name="connsiteY2" fmla="*/ 1575777 h 4812638"/>
              <a:gd name="connsiteX3" fmla="*/ 3981929 w 5113836"/>
              <a:gd name="connsiteY3" fmla="*/ 101951 h 4812638"/>
              <a:gd name="connsiteX4" fmla="*/ 4892591 w 5113836"/>
              <a:gd name="connsiteY4" fmla="*/ 552043 h 4812638"/>
              <a:gd name="connsiteX5" fmla="*/ 4658014 w 5113836"/>
              <a:gd name="connsiteY5" fmla="*/ 4167931 h 4812638"/>
              <a:gd name="connsiteX6" fmla="*/ 224221 w 5113836"/>
              <a:gd name="connsiteY6" fmla="*/ 4665346 h 4812638"/>
              <a:gd name="connsiteX0" fmla="*/ 224221 w 5129132"/>
              <a:gd name="connsiteY0" fmla="*/ 4791686 h 4949500"/>
              <a:gd name="connsiteX1" fmla="*/ 872595 w 5129132"/>
              <a:gd name="connsiteY1" fmla="*/ 2622788 h 4949500"/>
              <a:gd name="connsiteX2" fmla="*/ 2755630 w 5129132"/>
              <a:gd name="connsiteY2" fmla="*/ 1702117 h 4949500"/>
              <a:gd name="connsiteX3" fmla="*/ 3981929 w 5129132"/>
              <a:gd name="connsiteY3" fmla="*/ 228291 h 4949500"/>
              <a:gd name="connsiteX4" fmla="*/ 4923022 w 5129132"/>
              <a:gd name="connsiteY4" fmla="*/ 413932 h 4949500"/>
              <a:gd name="connsiteX5" fmla="*/ 4658014 w 5129132"/>
              <a:gd name="connsiteY5" fmla="*/ 4294271 h 4949500"/>
              <a:gd name="connsiteX6" fmla="*/ 224221 w 5129132"/>
              <a:gd name="connsiteY6" fmla="*/ 4791686 h 4949500"/>
              <a:gd name="connsiteX0" fmla="*/ 224221 w 5129132"/>
              <a:gd name="connsiteY0" fmla="*/ 4864588 h 5022402"/>
              <a:gd name="connsiteX1" fmla="*/ 872595 w 5129132"/>
              <a:gd name="connsiteY1" fmla="*/ 2695690 h 5022402"/>
              <a:gd name="connsiteX2" fmla="*/ 2755630 w 5129132"/>
              <a:gd name="connsiteY2" fmla="*/ 1775019 h 5022402"/>
              <a:gd name="connsiteX3" fmla="*/ 3957585 w 5129132"/>
              <a:gd name="connsiteY3" fmla="*/ 165394 h 5022402"/>
              <a:gd name="connsiteX4" fmla="*/ 4923022 w 5129132"/>
              <a:gd name="connsiteY4" fmla="*/ 486834 h 5022402"/>
              <a:gd name="connsiteX5" fmla="*/ 4658014 w 5129132"/>
              <a:gd name="connsiteY5" fmla="*/ 4367173 h 5022402"/>
              <a:gd name="connsiteX6" fmla="*/ 224221 w 5129132"/>
              <a:gd name="connsiteY6" fmla="*/ 4864588 h 5022402"/>
              <a:gd name="connsiteX0" fmla="*/ 223058 w 5127969"/>
              <a:gd name="connsiteY0" fmla="*/ 4856159 h 5013973"/>
              <a:gd name="connsiteX1" fmla="*/ 871432 w 5127969"/>
              <a:gd name="connsiteY1" fmla="*/ 2687261 h 5013973"/>
              <a:gd name="connsiteX2" fmla="*/ 2705778 w 5127969"/>
              <a:gd name="connsiteY2" fmla="*/ 1645085 h 5013973"/>
              <a:gd name="connsiteX3" fmla="*/ 3956422 w 5127969"/>
              <a:gd name="connsiteY3" fmla="*/ 156965 h 5013973"/>
              <a:gd name="connsiteX4" fmla="*/ 4921859 w 5127969"/>
              <a:gd name="connsiteY4" fmla="*/ 478405 h 5013973"/>
              <a:gd name="connsiteX5" fmla="*/ 4656851 w 5127969"/>
              <a:gd name="connsiteY5" fmla="*/ 4358744 h 5013973"/>
              <a:gd name="connsiteX6" fmla="*/ 223058 w 5127969"/>
              <a:gd name="connsiteY6" fmla="*/ 4856159 h 5013973"/>
              <a:gd name="connsiteX0" fmla="*/ 272816 w 5177727"/>
              <a:gd name="connsiteY0" fmla="*/ 4856159 h 5017665"/>
              <a:gd name="connsiteX1" fmla="*/ 726433 w 5177727"/>
              <a:gd name="connsiteY1" fmla="*/ 2637230 h 5017665"/>
              <a:gd name="connsiteX2" fmla="*/ 2755536 w 5177727"/>
              <a:gd name="connsiteY2" fmla="*/ 1645085 h 5017665"/>
              <a:gd name="connsiteX3" fmla="*/ 4006180 w 5177727"/>
              <a:gd name="connsiteY3" fmla="*/ 156965 h 5017665"/>
              <a:gd name="connsiteX4" fmla="*/ 4971617 w 5177727"/>
              <a:gd name="connsiteY4" fmla="*/ 478405 h 5017665"/>
              <a:gd name="connsiteX5" fmla="*/ 4706609 w 5177727"/>
              <a:gd name="connsiteY5" fmla="*/ 4358744 h 5017665"/>
              <a:gd name="connsiteX6" fmla="*/ 272816 w 5177727"/>
              <a:gd name="connsiteY6" fmla="*/ 4856159 h 5017665"/>
              <a:gd name="connsiteX0" fmla="*/ 249675 w 5303937"/>
              <a:gd name="connsiteY0" fmla="*/ 4941927 h 5083762"/>
              <a:gd name="connsiteX1" fmla="*/ 843273 w 5303937"/>
              <a:gd name="connsiteY1" fmla="*/ 2637230 h 5083762"/>
              <a:gd name="connsiteX2" fmla="*/ 2872376 w 5303937"/>
              <a:gd name="connsiteY2" fmla="*/ 1645085 h 5083762"/>
              <a:gd name="connsiteX3" fmla="*/ 4123020 w 5303937"/>
              <a:gd name="connsiteY3" fmla="*/ 156965 h 5083762"/>
              <a:gd name="connsiteX4" fmla="*/ 5088457 w 5303937"/>
              <a:gd name="connsiteY4" fmla="*/ 478405 h 5083762"/>
              <a:gd name="connsiteX5" fmla="*/ 4823449 w 5303937"/>
              <a:gd name="connsiteY5" fmla="*/ 4358744 h 5083762"/>
              <a:gd name="connsiteX6" fmla="*/ 249675 w 5303937"/>
              <a:gd name="connsiteY6" fmla="*/ 4941927 h 5083762"/>
              <a:gd name="connsiteX0" fmla="*/ 249675 w 5303937"/>
              <a:gd name="connsiteY0" fmla="*/ 4765043 h 4906878"/>
              <a:gd name="connsiteX1" fmla="*/ 843273 w 5303937"/>
              <a:gd name="connsiteY1" fmla="*/ 2460346 h 4906878"/>
              <a:gd name="connsiteX2" fmla="*/ 2872376 w 5303937"/>
              <a:gd name="connsiteY2" fmla="*/ 1468201 h 4906878"/>
              <a:gd name="connsiteX3" fmla="*/ 3875006 w 5303937"/>
              <a:gd name="connsiteY3" fmla="*/ 405113 h 4906878"/>
              <a:gd name="connsiteX4" fmla="*/ 5088457 w 5303937"/>
              <a:gd name="connsiteY4" fmla="*/ 301521 h 4906878"/>
              <a:gd name="connsiteX5" fmla="*/ 4823449 w 5303937"/>
              <a:gd name="connsiteY5" fmla="*/ 4181860 h 4906878"/>
              <a:gd name="connsiteX6" fmla="*/ 249675 w 5303937"/>
              <a:gd name="connsiteY6" fmla="*/ 4765043 h 4906878"/>
              <a:gd name="connsiteX0" fmla="*/ 249675 w 5303937"/>
              <a:gd name="connsiteY0" fmla="*/ 4740140 h 4881975"/>
              <a:gd name="connsiteX1" fmla="*/ 843273 w 5303937"/>
              <a:gd name="connsiteY1" fmla="*/ 2435443 h 4881975"/>
              <a:gd name="connsiteX2" fmla="*/ 2872376 w 5303937"/>
              <a:gd name="connsiteY2" fmla="*/ 1443298 h 4881975"/>
              <a:gd name="connsiteX3" fmla="*/ 3875006 w 5303937"/>
              <a:gd name="connsiteY3" fmla="*/ 380210 h 4881975"/>
              <a:gd name="connsiteX4" fmla="*/ 5088457 w 5303937"/>
              <a:gd name="connsiteY4" fmla="*/ 276618 h 4881975"/>
              <a:gd name="connsiteX5" fmla="*/ 4823449 w 5303937"/>
              <a:gd name="connsiteY5" fmla="*/ 4156957 h 4881975"/>
              <a:gd name="connsiteX6" fmla="*/ 249675 w 5303937"/>
              <a:gd name="connsiteY6" fmla="*/ 4740140 h 4881975"/>
              <a:gd name="connsiteX0" fmla="*/ 249675 w 5303937"/>
              <a:gd name="connsiteY0" fmla="*/ 4750887 h 4892722"/>
              <a:gd name="connsiteX1" fmla="*/ 843273 w 5303937"/>
              <a:gd name="connsiteY1" fmla="*/ 2446190 h 4892722"/>
              <a:gd name="connsiteX2" fmla="*/ 2872376 w 5303937"/>
              <a:gd name="connsiteY2" fmla="*/ 1454045 h 4892722"/>
              <a:gd name="connsiteX3" fmla="*/ 3943849 w 5303937"/>
              <a:gd name="connsiteY3" fmla="*/ 348045 h 4892722"/>
              <a:gd name="connsiteX4" fmla="*/ 5088457 w 5303937"/>
              <a:gd name="connsiteY4" fmla="*/ 287365 h 4892722"/>
              <a:gd name="connsiteX5" fmla="*/ 4823449 w 5303937"/>
              <a:gd name="connsiteY5" fmla="*/ 4167704 h 4892722"/>
              <a:gd name="connsiteX6" fmla="*/ 249675 w 5303937"/>
              <a:gd name="connsiteY6" fmla="*/ 4750887 h 4892722"/>
              <a:gd name="connsiteX0" fmla="*/ 249675 w 5303937"/>
              <a:gd name="connsiteY0" fmla="*/ 4750887 h 4892722"/>
              <a:gd name="connsiteX1" fmla="*/ 843273 w 5303937"/>
              <a:gd name="connsiteY1" fmla="*/ 2446190 h 4892722"/>
              <a:gd name="connsiteX2" fmla="*/ 2872376 w 5303937"/>
              <a:gd name="connsiteY2" fmla="*/ 1454045 h 4892722"/>
              <a:gd name="connsiteX3" fmla="*/ 3943849 w 5303937"/>
              <a:gd name="connsiteY3" fmla="*/ 348045 h 4892722"/>
              <a:gd name="connsiteX4" fmla="*/ 5088457 w 5303937"/>
              <a:gd name="connsiteY4" fmla="*/ 287365 h 4892722"/>
              <a:gd name="connsiteX5" fmla="*/ 4823449 w 5303937"/>
              <a:gd name="connsiteY5" fmla="*/ 4167704 h 4892722"/>
              <a:gd name="connsiteX6" fmla="*/ 249675 w 5303937"/>
              <a:gd name="connsiteY6" fmla="*/ 4750887 h 4892722"/>
              <a:gd name="connsiteX0" fmla="*/ 266900 w 5321162"/>
              <a:gd name="connsiteY0" fmla="*/ 4750887 h 4892722"/>
              <a:gd name="connsiteX1" fmla="*/ 860498 w 5321162"/>
              <a:gd name="connsiteY1" fmla="*/ 2446190 h 4892722"/>
              <a:gd name="connsiteX2" fmla="*/ 2889601 w 5321162"/>
              <a:gd name="connsiteY2" fmla="*/ 1454045 h 4892722"/>
              <a:gd name="connsiteX3" fmla="*/ 3961074 w 5321162"/>
              <a:gd name="connsiteY3" fmla="*/ 348045 h 4892722"/>
              <a:gd name="connsiteX4" fmla="*/ 5105682 w 5321162"/>
              <a:gd name="connsiteY4" fmla="*/ 287365 h 4892722"/>
              <a:gd name="connsiteX5" fmla="*/ 4840674 w 5321162"/>
              <a:gd name="connsiteY5" fmla="*/ 4167704 h 4892722"/>
              <a:gd name="connsiteX6" fmla="*/ 266900 w 5321162"/>
              <a:gd name="connsiteY6" fmla="*/ 4750887 h 4892722"/>
              <a:gd name="connsiteX0" fmla="*/ 260981 w 5315243"/>
              <a:gd name="connsiteY0" fmla="*/ 4750887 h 4888593"/>
              <a:gd name="connsiteX1" fmla="*/ 876570 w 5315243"/>
              <a:gd name="connsiteY1" fmla="*/ 2501988 h 4888593"/>
              <a:gd name="connsiteX2" fmla="*/ 2883682 w 5315243"/>
              <a:gd name="connsiteY2" fmla="*/ 1454045 h 4888593"/>
              <a:gd name="connsiteX3" fmla="*/ 3955155 w 5315243"/>
              <a:gd name="connsiteY3" fmla="*/ 348045 h 4888593"/>
              <a:gd name="connsiteX4" fmla="*/ 5099763 w 5315243"/>
              <a:gd name="connsiteY4" fmla="*/ 287365 h 4888593"/>
              <a:gd name="connsiteX5" fmla="*/ 4834755 w 5315243"/>
              <a:gd name="connsiteY5" fmla="*/ 4167704 h 4888593"/>
              <a:gd name="connsiteX6" fmla="*/ 260981 w 5315243"/>
              <a:gd name="connsiteY6" fmla="*/ 4750887 h 4888593"/>
              <a:gd name="connsiteX0" fmla="*/ 243353 w 5297615"/>
              <a:gd name="connsiteY0" fmla="*/ 4789937 h 4927643"/>
              <a:gd name="connsiteX1" fmla="*/ 858942 w 5297615"/>
              <a:gd name="connsiteY1" fmla="*/ 2541038 h 4927643"/>
              <a:gd name="connsiteX2" fmla="*/ 2831682 w 5297615"/>
              <a:gd name="connsiteY2" fmla="*/ 1783694 h 4927643"/>
              <a:gd name="connsiteX3" fmla="*/ 3937527 w 5297615"/>
              <a:gd name="connsiteY3" fmla="*/ 387095 h 4927643"/>
              <a:gd name="connsiteX4" fmla="*/ 5082135 w 5297615"/>
              <a:gd name="connsiteY4" fmla="*/ 326415 h 4927643"/>
              <a:gd name="connsiteX5" fmla="*/ 4817127 w 5297615"/>
              <a:gd name="connsiteY5" fmla="*/ 4206754 h 4927643"/>
              <a:gd name="connsiteX6" fmla="*/ 243353 w 5297615"/>
              <a:gd name="connsiteY6" fmla="*/ 4789937 h 4927643"/>
              <a:gd name="connsiteX0" fmla="*/ 243353 w 5297615"/>
              <a:gd name="connsiteY0" fmla="*/ 4766933 h 4904639"/>
              <a:gd name="connsiteX1" fmla="*/ 858942 w 5297615"/>
              <a:gd name="connsiteY1" fmla="*/ 2518034 h 4904639"/>
              <a:gd name="connsiteX2" fmla="*/ 2831682 w 5297615"/>
              <a:gd name="connsiteY2" fmla="*/ 1760690 h 4904639"/>
              <a:gd name="connsiteX3" fmla="*/ 3925096 w 5297615"/>
              <a:gd name="connsiteY3" fmla="*/ 441344 h 4904639"/>
              <a:gd name="connsiteX4" fmla="*/ 5082135 w 5297615"/>
              <a:gd name="connsiteY4" fmla="*/ 303411 h 4904639"/>
              <a:gd name="connsiteX5" fmla="*/ 4817127 w 5297615"/>
              <a:gd name="connsiteY5" fmla="*/ 4183750 h 4904639"/>
              <a:gd name="connsiteX6" fmla="*/ 243353 w 5297615"/>
              <a:gd name="connsiteY6" fmla="*/ 4766933 h 4904639"/>
              <a:gd name="connsiteX0" fmla="*/ 228174 w 5282436"/>
              <a:gd name="connsiteY0" fmla="*/ 4766933 h 4894430"/>
              <a:gd name="connsiteX1" fmla="*/ 908275 w 5282436"/>
              <a:gd name="connsiteY1" fmla="*/ 2656005 h 4894430"/>
              <a:gd name="connsiteX2" fmla="*/ 2816503 w 5282436"/>
              <a:gd name="connsiteY2" fmla="*/ 1760690 h 4894430"/>
              <a:gd name="connsiteX3" fmla="*/ 3909917 w 5282436"/>
              <a:gd name="connsiteY3" fmla="*/ 441344 h 4894430"/>
              <a:gd name="connsiteX4" fmla="*/ 5066956 w 5282436"/>
              <a:gd name="connsiteY4" fmla="*/ 303411 h 4894430"/>
              <a:gd name="connsiteX5" fmla="*/ 4801948 w 5282436"/>
              <a:gd name="connsiteY5" fmla="*/ 4183750 h 4894430"/>
              <a:gd name="connsiteX6" fmla="*/ 228174 w 5282436"/>
              <a:gd name="connsiteY6" fmla="*/ 4766933 h 4894430"/>
              <a:gd name="connsiteX0" fmla="*/ 231640 w 5285902"/>
              <a:gd name="connsiteY0" fmla="*/ 4766199 h 4893696"/>
              <a:gd name="connsiteX1" fmla="*/ 911741 w 5285902"/>
              <a:gd name="connsiteY1" fmla="*/ 2655271 h 4893696"/>
              <a:gd name="connsiteX2" fmla="*/ 2965427 w 5285902"/>
              <a:gd name="connsiteY2" fmla="*/ 1741319 h 4893696"/>
              <a:gd name="connsiteX3" fmla="*/ 3913383 w 5285902"/>
              <a:gd name="connsiteY3" fmla="*/ 440610 h 4893696"/>
              <a:gd name="connsiteX4" fmla="*/ 5070422 w 5285902"/>
              <a:gd name="connsiteY4" fmla="*/ 302677 h 4893696"/>
              <a:gd name="connsiteX5" fmla="*/ 4805414 w 5285902"/>
              <a:gd name="connsiteY5" fmla="*/ 4183016 h 4893696"/>
              <a:gd name="connsiteX6" fmla="*/ 231640 w 5285902"/>
              <a:gd name="connsiteY6" fmla="*/ 4766199 h 4893696"/>
              <a:gd name="connsiteX0" fmla="*/ 231640 w 5285902"/>
              <a:gd name="connsiteY0" fmla="*/ 4766199 h 4893696"/>
              <a:gd name="connsiteX1" fmla="*/ 911741 w 5285902"/>
              <a:gd name="connsiteY1" fmla="*/ 2655271 h 4893696"/>
              <a:gd name="connsiteX2" fmla="*/ 2965427 w 5285902"/>
              <a:gd name="connsiteY2" fmla="*/ 1741319 h 4893696"/>
              <a:gd name="connsiteX3" fmla="*/ 3913383 w 5285902"/>
              <a:gd name="connsiteY3" fmla="*/ 440610 h 4893696"/>
              <a:gd name="connsiteX4" fmla="*/ 5070422 w 5285902"/>
              <a:gd name="connsiteY4" fmla="*/ 302677 h 4893696"/>
              <a:gd name="connsiteX5" fmla="*/ 4805414 w 5285902"/>
              <a:gd name="connsiteY5" fmla="*/ 4183016 h 4893696"/>
              <a:gd name="connsiteX6" fmla="*/ 231640 w 5285902"/>
              <a:gd name="connsiteY6" fmla="*/ 4766199 h 4893696"/>
              <a:gd name="connsiteX0" fmla="*/ 190273 w 5244535"/>
              <a:gd name="connsiteY0" fmla="*/ 4766199 h 4910371"/>
              <a:gd name="connsiteX1" fmla="*/ 1067676 w 5244535"/>
              <a:gd name="connsiteY1" fmla="*/ 2429924 h 4910371"/>
              <a:gd name="connsiteX2" fmla="*/ 2924060 w 5244535"/>
              <a:gd name="connsiteY2" fmla="*/ 1741319 h 4910371"/>
              <a:gd name="connsiteX3" fmla="*/ 3872016 w 5244535"/>
              <a:gd name="connsiteY3" fmla="*/ 440610 h 4910371"/>
              <a:gd name="connsiteX4" fmla="*/ 5029055 w 5244535"/>
              <a:gd name="connsiteY4" fmla="*/ 302677 h 4910371"/>
              <a:gd name="connsiteX5" fmla="*/ 4764047 w 5244535"/>
              <a:gd name="connsiteY5" fmla="*/ 4183016 h 4910371"/>
              <a:gd name="connsiteX6" fmla="*/ 190273 w 5244535"/>
              <a:gd name="connsiteY6" fmla="*/ 4766199 h 4910371"/>
              <a:gd name="connsiteX0" fmla="*/ 191002 w 5245264"/>
              <a:gd name="connsiteY0" fmla="*/ 4766199 h 4910371"/>
              <a:gd name="connsiteX1" fmla="*/ 1068405 w 5245264"/>
              <a:gd name="connsiteY1" fmla="*/ 2429924 h 4910371"/>
              <a:gd name="connsiteX2" fmla="*/ 2924789 w 5245264"/>
              <a:gd name="connsiteY2" fmla="*/ 1741319 h 4910371"/>
              <a:gd name="connsiteX3" fmla="*/ 3872745 w 5245264"/>
              <a:gd name="connsiteY3" fmla="*/ 440610 h 4910371"/>
              <a:gd name="connsiteX4" fmla="*/ 5029784 w 5245264"/>
              <a:gd name="connsiteY4" fmla="*/ 302677 h 4910371"/>
              <a:gd name="connsiteX5" fmla="*/ 4764776 w 5245264"/>
              <a:gd name="connsiteY5" fmla="*/ 4183016 h 4910371"/>
              <a:gd name="connsiteX6" fmla="*/ 191002 w 5245264"/>
              <a:gd name="connsiteY6" fmla="*/ 4766199 h 4910371"/>
              <a:gd name="connsiteX0" fmla="*/ 158980 w 5213242"/>
              <a:gd name="connsiteY0" fmla="*/ 4766199 h 4910371"/>
              <a:gd name="connsiteX1" fmla="*/ 1036383 w 5213242"/>
              <a:gd name="connsiteY1" fmla="*/ 2429924 h 4910371"/>
              <a:gd name="connsiteX2" fmla="*/ 2892767 w 5213242"/>
              <a:gd name="connsiteY2" fmla="*/ 1741319 h 4910371"/>
              <a:gd name="connsiteX3" fmla="*/ 3840723 w 5213242"/>
              <a:gd name="connsiteY3" fmla="*/ 440610 h 4910371"/>
              <a:gd name="connsiteX4" fmla="*/ 4997762 w 5213242"/>
              <a:gd name="connsiteY4" fmla="*/ 302677 h 4910371"/>
              <a:gd name="connsiteX5" fmla="*/ 4732754 w 5213242"/>
              <a:gd name="connsiteY5" fmla="*/ 4183016 h 4910371"/>
              <a:gd name="connsiteX6" fmla="*/ 158980 w 5213242"/>
              <a:gd name="connsiteY6" fmla="*/ 4766199 h 4910371"/>
              <a:gd name="connsiteX0" fmla="*/ 137757 w 5192019"/>
              <a:gd name="connsiteY0" fmla="*/ 4766199 h 4909475"/>
              <a:gd name="connsiteX1" fmla="*/ 1168057 w 5192019"/>
              <a:gd name="connsiteY1" fmla="*/ 2442033 h 4909475"/>
              <a:gd name="connsiteX2" fmla="*/ 2871544 w 5192019"/>
              <a:gd name="connsiteY2" fmla="*/ 1741319 h 4909475"/>
              <a:gd name="connsiteX3" fmla="*/ 3819500 w 5192019"/>
              <a:gd name="connsiteY3" fmla="*/ 440610 h 4909475"/>
              <a:gd name="connsiteX4" fmla="*/ 4976539 w 5192019"/>
              <a:gd name="connsiteY4" fmla="*/ 302677 h 4909475"/>
              <a:gd name="connsiteX5" fmla="*/ 4711531 w 5192019"/>
              <a:gd name="connsiteY5" fmla="*/ 4183016 h 4909475"/>
              <a:gd name="connsiteX6" fmla="*/ 137757 w 5192019"/>
              <a:gd name="connsiteY6" fmla="*/ 4766199 h 4909475"/>
              <a:gd name="connsiteX0" fmla="*/ 186722 w 4981190"/>
              <a:gd name="connsiteY0" fmla="*/ 3714624 h 4390943"/>
              <a:gd name="connsiteX1" fmla="*/ 973484 w 4981190"/>
              <a:gd name="connsiteY1" fmla="*/ 2442033 h 4390943"/>
              <a:gd name="connsiteX2" fmla="*/ 2676971 w 4981190"/>
              <a:gd name="connsiteY2" fmla="*/ 1741319 h 4390943"/>
              <a:gd name="connsiteX3" fmla="*/ 3624927 w 4981190"/>
              <a:gd name="connsiteY3" fmla="*/ 440610 h 4390943"/>
              <a:gd name="connsiteX4" fmla="*/ 4781966 w 4981190"/>
              <a:gd name="connsiteY4" fmla="*/ 302677 h 4390943"/>
              <a:gd name="connsiteX5" fmla="*/ 4516958 w 4981190"/>
              <a:gd name="connsiteY5" fmla="*/ 4183016 h 4390943"/>
              <a:gd name="connsiteX6" fmla="*/ 186722 w 4981190"/>
              <a:gd name="connsiteY6" fmla="*/ 3714624 h 4390943"/>
              <a:gd name="connsiteX0" fmla="*/ 186722 w 4981189"/>
              <a:gd name="connsiteY0" fmla="*/ 3677360 h 4353679"/>
              <a:gd name="connsiteX1" fmla="*/ 973484 w 4981189"/>
              <a:gd name="connsiteY1" fmla="*/ 2404769 h 4353679"/>
              <a:gd name="connsiteX2" fmla="*/ 2676971 w 4981189"/>
              <a:gd name="connsiteY2" fmla="*/ 1704055 h 4353679"/>
              <a:gd name="connsiteX3" fmla="*/ 3520061 w 4981189"/>
              <a:gd name="connsiteY3" fmla="*/ 554647 h 4353679"/>
              <a:gd name="connsiteX4" fmla="*/ 4781966 w 4981189"/>
              <a:gd name="connsiteY4" fmla="*/ 265413 h 4353679"/>
              <a:gd name="connsiteX5" fmla="*/ 4516958 w 4981189"/>
              <a:gd name="connsiteY5" fmla="*/ 4145752 h 4353679"/>
              <a:gd name="connsiteX6" fmla="*/ 186722 w 4981189"/>
              <a:gd name="connsiteY6" fmla="*/ 3677360 h 4353679"/>
              <a:gd name="connsiteX0" fmla="*/ 186722 w 4876073"/>
              <a:gd name="connsiteY0" fmla="*/ 3774703 h 4459426"/>
              <a:gd name="connsiteX1" fmla="*/ 973484 w 4876073"/>
              <a:gd name="connsiteY1" fmla="*/ 2502112 h 4459426"/>
              <a:gd name="connsiteX2" fmla="*/ 2676971 w 4876073"/>
              <a:gd name="connsiteY2" fmla="*/ 1801398 h 4459426"/>
              <a:gd name="connsiteX3" fmla="*/ 3520061 w 4876073"/>
              <a:gd name="connsiteY3" fmla="*/ 651990 h 4459426"/>
              <a:gd name="connsiteX4" fmla="*/ 4546944 w 4876073"/>
              <a:gd name="connsiteY4" fmla="*/ 245136 h 4459426"/>
              <a:gd name="connsiteX5" fmla="*/ 4516958 w 4876073"/>
              <a:gd name="connsiteY5" fmla="*/ 4243095 h 4459426"/>
              <a:gd name="connsiteX6" fmla="*/ 186722 w 4876073"/>
              <a:gd name="connsiteY6" fmla="*/ 3774703 h 4459426"/>
              <a:gd name="connsiteX0" fmla="*/ 186722 w 4876073"/>
              <a:gd name="connsiteY0" fmla="*/ 3766334 h 4451058"/>
              <a:gd name="connsiteX1" fmla="*/ 973484 w 4876073"/>
              <a:gd name="connsiteY1" fmla="*/ 2493743 h 4451058"/>
              <a:gd name="connsiteX2" fmla="*/ 2676971 w 4876073"/>
              <a:gd name="connsiteY2" fmla="*/ 1793029 h 4451058"/>
              <a:gd name="connsiteX3" fmla="*/ 3520061 w 4876073"/>
              <a:gd name="connsiteY3" fmla="*/ 643621 h 4451058"/>
              <a:gd name="connsiteX4" fmla="*/ 4546944 w 4876073"/>
              <a:gd name="connsiteY4" fmla="*/ 236767 h 4451058"/>
              <a:gd name="connsiteX5" fmla="*/ 4516958 w 4876073"/>
              <a:gd name="connsiteY5" fmla="*/ 4234726 h 4451058"/>
              <a:gd name="connsiteX6" fmla="*/ 186722 w 4876073"/>
              <a:gd name="connsiteY6" fmla="*/ 3766334 h 445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6073" h="4451058">
                <a:moveTo>
                  <a:pt x="186722" y="3766334"/>
                </a:moveTo>
                <a:cubicBezTo>
                  <a:pt x="-403857" y="3476170"/>
                  <a:pt x="558443" y="2822627"/>
                  <a:pt x="973484" y="2493743"/>
                </a:cubicBezTo>
                <a:cubicBezTo>
                  <a:pt x="1388525" y="2164859"/>
                  <a:pt x="2252542" y="2101383"/>
                  <a:pt x="2676971" y="1793029"/>
                </a:cubicBezTo>
                <a:cubicBezTo>
                  <a:pt x="3101401" y="1484675"/>
                  <a:pt x="3204349" y="851182"/>
                  <a:pt x="3520061" y="643621"/>
                </a:cubicBezTo>
                <a:cubicBezTo>
                  <a:pt x="3835773" y="436060"/>
                  <a:pt x="4432234" y="-403968"/>
                  <a:pt x="4546944" y="236767"/>
                </a:cubicBezTo>
                <a:cubicBezTo>
                  <a:pt x="4661654" y="877502"/>
                  <a:pt x="5243662" y="3646465"/>
                  <a:pt x="4516958" y="4234726"/>
                </a:cubicBezTo>
                <a:cubicBezTo>
                  <a:pt x="3790254" y="4822987"/>
                  <a:pt x="777301" y="4056498"/>
                  <a:pt x="186722" y="3766334"/>
                </a:cubicBezTo>
                <a:close/>
              </a:path>
            </a:pathLst>
          </a:custGeom>
          <a:solidFill>
            <a:srgbClr val="47B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BF314F0-7C1B-D212-F326-41C66DC03EA2}"/>
              </a:ext>
            </a:extLst>
          </p:cNvPr>
          <p:cNvGrpSpPr/>
          <p:nvPr/>
        </p:nvGrpSpPr>
        <p:grpSpPr>
          <a:xfrm>
            <a:off x="6793478" y="3394262"/>
            <a:ext cx="7763668" cy="6497565"/>
            <a:chOff x="6793478" y="3394262"/>
            <a:chExt cx="7763668" cy="649756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3EEA2FC-6391-843C-B416-196A2AC9DD0F}"/>
                </a:ext>
              </a:extLst>
            </p:cNvPr>
            <p:cNvSpPr/>
            <p:nvPr/>
          </p:nvSpPr>
          <p:spPr>
            <a:xfrm rot="21121233">
              <a:off x="6793478" y="3394262"/>
              <a:ext cx="7763668" cy="6497565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24221 w 5113836"/>
                <a:gd name="connsiteY0" fmla="*/ 4531845 h 4679137"/>
                <a:gd name="connsiteX1" fmla="*/ 872595 w 5113836"/>
                <a:gd name="connsiteY1" fmla="*/ 2362947 h 4679137"/>
                <a:gd name="connsiteX2" fmla="*/ 2755630 w 5113836"/>
                <a:gd name="connsiteY2" fmla="*/ 1442276 h 4679137"/>
                <a:gd name="connsiteX3" fmla="*/ 3969756 w 5113836"/>
                <a:gd name="connsiteY3" fmla="*/ 190017 h 4679137"/>
                <a:gd name="connsiteX4" fmla="*/ 4892591 w 5113836"/>
                <a:gd name="connsiteY4" fmla="*/ 418542 h 4679137"/>
                <a:gd name="connsiteX5" fmla="*/ 4658014 w 5113836"/>
                <a:gd name="connsiteY5" fmla="*/ 4034430 h 4679137"/>
                <a:gd name="connsiteX6" fmla="*/ 224221 w 5113836"/>
                <a:gd name="connsiteY6" fmla="*/ 4531845 h 4679137"/>
                <a:gd name="connsiteX0" fmla="*/ 224221 w 5113836"/>
                <a:gd name="connsiteY0" fmla="*/ 4665346 h 4812638"/>
                <a:gd name="connsiteX1" fmla="*/ 872595 w 5113836"/>
                <a:gd name="connsiteY1" fmla="*/ 2496448 h 4812638"/>
                <a:gd name="connsiteX2" fmla="*/ 2755630 w 5113836"/>
                <a:gd name="connsiteY2" fmla="*/ 1575777 h 4812638"/>
                <a:gd name="connsiteX3" fmla="*/ 3981929 w 5113836"/>
                <a:gd name="connsiteY3" fmla="*/ 101951 h 4812638"/>
                <a:gd name="connsiteX4" fmla="*/ 4892591 w 5113836"/>
                <a:gd name="connsiteY4" fmla="*/ 552043 h 4812638"/>
                <a:gd name="connsiteX5" fmla="*/ 4658014 w 5113836"/>
                <a:gd name="connsiteY5" fmla="*/ 4167931 h 4812638"/>
                <a:gd name="connsiteX6" fmla="*/ 224221 w 5113836"/>
                <a:gd name="connsiteY6" fmla="*/ 4665346 h 4812638"/>
                <a:gd name="connsiteX0" fmla="*/ 224221 w 5129132"/>
                <a:gd name="connsiteY0" fmla="*/ 4791686 h 4949500"/>
                <a:gd name="connsiteX1" fmla="*/ 872595 w 5129132"/>
                <a:gd name="connsiteY1" fmla="*/ 2622788 h 4949500"/>
                <a:gd name="connsiteX2" fmla="*/ 2755630 w 5129132"/>
                <a:gd name="connsiteY2" fmla="*/ 1702117 h 4949500"/>
                <a:gd name="connsiteX3" fmla="*/ 3981929 w 5129132"/>
                <a:gd name="connsiteY3" fmla="*/ 228291 h 4949500"/>
                <a:gd name="connsiteX4" fmla="*/ 4923022 w 5129132"/>
                <a:gd name="connsiteY4" fmla="*/ 413932 h 4949500"/>
                <a:gd name="connsiteX5" fmla="*/ 4658014 w 5129132"/>
                <a:gd name="connsiteY5" fmla="*/ 4294271 h 4949500"/>
                <a:gd name="connsiteX6" fmla="*/ 224221 w 5129132"/>
                <a:gd name="connsiteY6" fmla="*/ 4791686 h 4949500"/>
                <a:gd name="connsiteX0" fmla="*/ 224221 w 5129132"/>
                <a:gd name="connsiteY0" fmla="*/ 4864588 h 5022402"/>
                <a:gd name="connsiteX1" fmla="*/ 872595 w 5129132"/>
                <a:gd name="connsiteY1" fmla="*/ 2695690 h 5022402"/>
                <a:gd name="connsiteX2" fmla="*/ 2755630 w 5129132"/>
                <a:gd name="connsiteY2" fmla="*/ 1775019 h 5022402"/>
                <a:gd name="connsiteX3" fmla="*/ 3957585 w 5129132"/>
                <a:gd name="connsiteY3" fmla="*/ 165394 h 5022402"/>
                <a:gd name="connsiteX4" fmla="*/ 4923022 w 5129132"/>
                <a:gd name="connsiteY4" fmla="*/ 486834 h 5022402"/>
                <a:gd name="connsiteX5" fmla="*/ 4658014 w 5129132"/>
                <a:gd name="connsiteY5" fmla="*/ 4367173 h 5022402"/>
                <a:gd name="connsiteX6" fmla="*/ 224221 w 5129132"/>
                <a:gd name="connsiteY6" fmla="*/ 4864588 h 5022402"/>
                <a:gd name="connsiteX0" fmla="*/ 223058 w 5127969"/>
                <a:gd name="connsiteY0" fmla="*/ 4856159 h 5013973"/>
                <a:gd name="connsiteX1" fmla="*/ 871432 w 5127969"/>
                <a:gd name="connsiteY1" fmla="*/ 2687261 h 5013973"/>
                <a:gd name="connsiteX2" fmla="*/ 2705778 w 5127969"/>
                <a:gd name="connsiteY2" fmla="*/ 1645085 h 5013973"/>
                <a:gd name="connsiteX3" fmla="*/ 3956422 w 5127969"/>
                <a:gd name="connsiteY3" fmla="*/ 156965 h 5013973"/>
                <a:gd name="connsiteX4" fmla="*/ 4921859 w 5127969"/>
                <a:gd name="connsiteY4" fmla="*/ 478405 h 5013973"/>
                <a:gd name="connsiteX5" fmla="*/ 4656851 w 5127969"/>
                <a:gd name="connsiteY5" fmla="*/ 4358744 h 5013973"/>
                <a:gd name="connsiteX6" fmla="*/ 223058 w 5127969"/>
                <a:gd name="connsiteY6" fmla="*/ 4856159 h 5013973"/>
                <a:gd name="connsiteX0" fmla="*/ 272816 w 5177727"/>
                <a:gd name="connsiteY0" fmla="*/ 4856159 h 5017665"/>
                <a:gd name="connsiteX1" fmla="*/ 726433 w 5177727"/>
                <a:gd name="connsiteY1" fmla="*/ 2637230 h 5017665"/>
                <a:gd name="connsiteX2" fmla="*/ 2755536 w 5177727"/>
                <a:gd name="connsiteY2" fmla="*/ 1645085 h 5017665"/>
                <a:gd name="connsiteX3" fmla="*/ 4006180 w 5177727"/>
                <a:gd name="connsiteY3" fmla="*/ 156965 h 5017665"/>
                <a:gd name="connsiteX4" fmla="*/ 4971617 w 5177727"/>
                <a:gd name="connsiteY4" fmla="*/ 478405 h 5017665"/>
                <a:gd name="connsiteX5" fmla="*/ 4706609 w 5177727"/>
                <a:gd name="connsiteY5" fmla="*/ 4358744 h 5017665"/>
                <a:gd name="connsiteX6" fmla="*/ 272816 w 5177727"/>
                <a:gd name="connsiteY6" fmla="*/ 4856159 h 5017665"/>
                <a:gd name="connsiteX0" fmla="*/ 249675 w 5303937"/>
                <a:gd name="connsiteY0" fmla="*/ 4941927 h 5083762"/>
                <a:gd name="connsiteX1" fmla="*/ 843273 w 5303937"/>
                <a:gd name="connsiteY1" fmla="*/ 2637230 h 5083762"/>
                <a:gd name="connsiteX2" fmla="*/ 2872376 w 5303937"/>
                <a:gd name="connsiteY2" fmla="*/ 1645085 h 5083762"/>
                <a:gd name="connsiteX3" fmla="*/ 4123020 w 5303937"/>
                <a:gd name="connsiteY3" fmla="*/ 156965 h 5083762"/>
                <a:gd name="connsiteX4" fmla="*/ 5088457 w 5303937"/>
                <a:gd name="connsiteY4" fmla="*/ 478405 h 5083762"/>
                <a:gd name="connsiteX5" fmla="*/ 4823449 w 5303937"/>
                <a:gd name="connsiteY5" fmla="*/ 4358744 h 5083762"/>
                <a:gd name="connsiteX6" fmla="*/ 249675 w 5303937"/>
                <a:gd name="connsiteY6" fmla="*/ 4941927 h 5083762"/>
                <a:gd name="connsiteX0" fmla="*/ 252871 w 5307133"/>
                <a:gd name="connsiteY0" fmla="*/ 4954755 h 5096590"/>
                <a:gd name="connsiteX1" fmla="*/ 846469 w 5307133"/>
                <a:gd name="connsiteY1" fmla="*/ 2650058 h 5096590"/>
                <a:gd name="connsiteX2" fmla="*/ 2995063 w 5307133"/>
                <a:gd name="connsiteY2" fmla="*/ 1842553 h 5096590"/>
                <a:gd name="connsiteX3" fmla="*/ 4126216 w 5307133"/>
                <a:gd name="connsiteY3" fmla="*/ 169793 h 5096590"/>
                <a:gd name="connsiteX4" fmla="*/ 5091653 w 5307133"/>
                <a:gd name="connsiteY4" fmla="*/ 491233 h 5096590"/>
                <a:gd name="connsiteX5" fmla="*/ 4826645 w 5307133"/>
                <a:gd name="connsiteY5" fmla="*/ 4371572 h 5096590"/>
                <a:gd name="connsiteX6" fmla="*/ 252871 w 5307133"/>
                <a:gd name="connsiteY6" fmla="*/ 4954755 h 5096590"/>
                <a:gd name="connsiteX0" fmla="*/ 252871 w 5307133"/>
                <a:gd name="connsiteY0" fmla="*/ 4916721 h 5058556"/>
                <a:gd name="connsiteX1" fmla="*/ 846469 w 5307133"/>
                <a:gd name="connsiteY1" fmla="*/ 2612024 h 5058556"/>
                <a:gd name="connsiteX2" fmla="*/ 2995063 w 5307133"/>
                <a:gd name="connsiteY2" fmla="*/ 1804519 h 5058556"/>
                <a:gd name="connsiteX3" fmla="*/ 4201684 w 5307133"/>
                <a:gd name="connsiteY3" fmla="*/ 198229 h 5058556"/>
                <a:gd name="connsiteX4" fmla="*/ 5091653 w 5307133"/>
                <a:gd name="connsiteY4" fmla="*/ 453199 h 5058556"/>
                <a:gd name="connsiteX5" fmla="*/ 4826645 w 5307133"/>
                <a:gd name="connsiteY5" fmla="*/ 4333538 h 5058556"/>
                <a:gd name="connsiteX6" fmla="*/ 252871 w 5307133"/>
                <a:gd name="connsiteY6" fmla="*/ 4916721 h 5058556"/>
                <a:gd name="connsiteX0" fmla="*/ 302629 w 5068426"/>
                <a:gd name="connsiteY0" fmla="*/ 4916721 h 5058556"/>
                <a:gd name="connsiteX1" fmla="*/ 625800 w 5068426"/>
                <a:gd name="connsiteY1" fmla="*/ 2612024 h 5058556"/>
                <a:gd name="connsiteX2" fmla="*/ 2774394 w 5068426"/>
                <a:gd name="connsiteY2" fmla="*/ 1804519 h 5058556"/>
                <a:gd name="connsiteX3" fmla="*/ 3981015 w 5068426"/>
                <a:gd name="connsiteY3" fmla="*/ 198229 h 5058556"/>
                <a:gd name="connsiteX4" fmla="*/ 4870984 w 5068426"/>
                <a:gd name="connsiteY4" fmla="*/ 453199 h 5058556"/>
                <a:gd name="connsiteX5" fmla="*/ 4605976 w 5068426"/>
                <a:gd name="connsiteY5" fmla="*/ 4333538 h 5058556"/>
                <a:gd name="connsiteX6" fmla="*/ 302629 w 5068426"/>
                <a:gd name="connsiteY6" fmla="*/ 4916721 h 5058556"/>
                <a:gd name="connsiteX0" fmla="*/ 267886 w 5033683"/>
                <a:gd name="connsiteY0" fmla="*/ 4916721 h 5042168"/>
                <a:gd name="connsiteX1" fmla="*/ 704071 w 5033683"/>
                <a:gd name="connsiteY1" fmla="*/ 2833498 h 5042168"/>
                <a:gd name="connsiteX2" fmla="*/ 2739651 w 5033683"/>
                <a:gd name="connsiteY2" fmla="*/ 1804519 h 5042168"/>
                <a:gd name="connsiteX3" fmla="*/ 3946272 w 5033683"/>
                <a:gd name="connsiteY3" fmla="*/ 198229 h 5042168"/>
                <a:gd name="connsiteX4" fmla="*/ 4836241 w 5033683"/>
                <a:gd name="connsiteY4" fmla="*/ 453199 h 5042168"/>
                <a:gd name="connsiteX5" fmla="*/ 4571233 w 5033683"/>
                <a:gd name="connsiteY5" fmla="*/ 4333538 h 5042168"/>
                <a:gd name="connsiteX6" fmla="*/ 267886 w 5033683"/>
                <a:gd name="connsiteY6" fmla="*/ 4916721 h 5042168"/>
                <a:gd name="connsiteX0" fmla="*/ 272116 w 5037913"/>
                <a:gd name="connsiteY0" fmla="*/ 4925412 h 5050859"/>
                <a:gd name="connsiteX1" fmla="*/ 708301 w 5037913"/>
                <a:gd name="connsiteY1" fmla="*/ 2842189 h 5050859"/>
                <a:gd name="connsiteX2" fmla="*/ 2877568 w 5037913"/>
                <a:gd name="connsiteY2" fmla="*/ 1944710 h 5050859"/>
                <a:gd name="connsiteX3" fmla="*/ 3950502 w 5037913"/>
                <a:gd name="connsiteY3" fmla="*/ 206920 h 5050859"/>
                <a:gd name="connsiteX4" fmla="*/ 4840471 w 5037913"/>
                <a:gd name="connsiteY4" fmla="*/ 461890 h 5050859"/>
                <a:gd name="connsiteX5" fmla="*/ 4575463 w 5037913"/>
                <a:gd name="connsiteY5" fmla="*/ 4342229 h 5050859"/>
                <a:gd name="connsiteX6" fmla="*/ 272116 w 5037913"/>
                <a:gd name="connsiteY6" fmla="*/ 4925412 h 5050859"/>
                <a:gd name="connsiteX0" fmla="*/ 272116 w 5037913"/>
                <a:gd name="connsiteY0" fmla="*/ 4792415 h 4917862"/>
                <a:gd name="connsiteX1" fmla="*/ 708301 w 5037913"/>
                <a:gd name="connsiteY1" fmla="*/ 2709192 h 4917862"/>
                <a:gd name="connsiteX2" fmla="*/ 2877568 w 5037913"/>
                <a:gd name="connsiteY2" fmla="*/ 1811713 h 4917862"/>
                <a:gd name="connsiteX3" fmla="*/ 4042845 w 5037913"/>
                <a:gd name="connsiteY3" fmla="*/ 385369 h 4917862"/>
                <a:gd name="connsiteX4" fmla="*/ 4840471 w 5037913"/>
                <a:gd name="connsiteY4" fmla="*/ 328893 h 4917862"/>
                <a:gd name="connsiteX5" fmla="*/ 4575463 w 5037913"/>
                <a:gd name="connsiteY5" fmla="*/ 4209232 h 4917862"/>
                <a:gd name="connsiteX6" fmla="*/ 272116 w 5037913"/>
                <a:gd name="connsiteY6" fmla="*/ 4792415 h 4917862"/>
                <a:gd name="connsiteX0" fmla="*/ 272116 w 5037913"/>
                <a:gd name="connsiteY0" fmla="*/ 4746846 h 4872293"/>
                <a:gd name="connsiteX1" fmla="*/ 708301 w 5037913"/>
                <a:gd name="connsiteY1" fmla="*/ 2663623 h 4872293"/>
                <a:gd name="connsiteX2" fmla="*/ 2877568 w 5037913"/>
                <a:gd name="connsiteY2" fmla="*/ 1766144 h 4872293"/>
                <a:gd name="connsiteX3" fmla="*/ 4042845 w 5037913"/>
                <a:gd name="connsiteY3" fmla="*/ 339800 h 4872293"/>
                <a:gd name="connsiteX4" fmla="*/ 4840471 w 5037913"/>
                <a:gd name="connsiteY4" fmla="*/ 283324 h 4872293"/>
                <a:gd name="connsiteX5" fmla="*/ 4575463 w 5037913"/>
                <a:gd name="connsiteY5" fmla="*/ 4163663 h 4872293"/>
                <a:gd name="connsiteX6" fmla="*/ 272116 w 5037913"/>
                <a:gd name="connsiteY6" fmla="*/ 4746846 h 4872293"/>
                <a:gd name="connsiteX0" fmla="*/ 272116 w 5037913"/>
                <a:gd name="connsiteY0" fmla="*/ 4711241 h 4836688"/>
                <a:gd name="connsiteX1" fmla="*/ 708301 w 5037913"/>
                <a:gd name="connsiteY1" fmla="*/ 2628018 h 4836688"/>
                <a:gd name="connsiteX2" fmla="*/ 2877568 w 5037913"/>
                <a:gd name="connsiteY2" fmla="*/ 1730539 h 4836688"/>
                <a:gd name="connsiteX3" fmla="*/ 3713648 w 5037913"/>
                <a:gd name="connsiteY3" fmla="*/ 463901 h 4836688"/>
                <a:gd name="connsiteX4" fmla="*/ 4840471 w 5037913"/>
                <a:gd name="connsiteY4" fmla="*/ 247719 h 4836688"/>
                <a:gd name="connsiteX5" fmla="*/ 4575463 w 5037913"/>
                <a:gd name="connsiteY5" fmla="*/ 4128058 h 4836688"/>
                <a:gd name="connsiteX6" fmla="*/ 272116 w 5037913"/>
                <a:gd name="connsiteY6" fmla="*/ 4711241 h 4836688"/>
                <a:gd name="connsiteX0" fmla="*/ 272116 w 4899973"/>
                <a:gd name="connsiteY0" fmla="*/ 4646406 h 4767347"/>
                <a:gd name="connsiteX1" fmla="*/ 708301 w 4899973"/>
                <a:gd name="connsiteY1" fmla="*/ 2563183 h 4767347"/>
                <a:gd name="connsiteX2" fmla="*/ 2877568 w 4899973"/>
                <a:gd name="connsiteY2" fmla="*/ 1665704 h 4767347"/>
                <a:gd name="connsiteX3" fmla="*/ 3713648 w 4899973"/>
                <a:gd name="connsiteY3" fmla="*/ 399066 h 4767347"/>
                <a:gd name="connsiteX4" fmla="*/ 4515795 w 4899973"/>
                <a:gd name="connsiteY4" fmla="*/ 314499 h 4767347"/>
                <a:gd name="connsiteX5" fmla="*/ 4575463 w 4899973"/>
                <a:gd name="connsiteY5" fmla="*/ 4063223 h 4767347"/>
                <a:gd name="connsiteX6" fmla="*/ 272116 w 4899973"/>
                <a:gd name="connsiteY6" fmla="*/ 4646406 h 4767347"/>
                <a:gd name="connsiteX0" fmla="*/ 272116 w 4899973"/>
                <a:gd name="connsiteY0" fmla="*/ 4631734 h 4752675"/>
                <a:gd name="connsiteX1" fmla="*/ 708301 w 4899973"/>
                <a:gd name="connsiteY1" fmla="*/ 2548511 h 4752675"/>
                <a:gd name="connsiteX2" fmla="*/ 2877568 w 4899973"/>
                <a:gd name="connsiteY2" fmla="*/ 1651032 h 4752675"/>
                <a:gd name="connsiteX3" fmla="*/ 3713648 w 4899973"/>
                <a:gd name="connsiteY3" fmla="*/ 384394 h 4752675"/>
                <a:gd name="connsiteX4" fmla="*/ 4515795 w 4899973"/>
                <a:gd name="connsiteY4" fmla="*/ 299827 h 4752675"/>
                <a:gd name="connsiteX5" fmla="*/ 4575463 w 4899973"/>
                <a:gd name="connsiteY5" fmla="*/ 4048551 h 4752675"/>
                <a:gd name="connsiteX6" fmla="*/ 272116 w 4899973"/>
                <a:gd name="connsiteY6" fmla="*/ 4631734 h 4752675"/>
                <a:gd name="connsiteX0" fmla="*/ 272116 w 4899973"/>
                <a:gd name="connsiteY0" fmla="*/ 4579826 h 4700767"/>
                <a:gd name="connsiteX1" fmla="*/ 708301 w 4899973"/>
                <a:gd name="connsiteY1" fmla="*/ 2496603 h 4700767"/>
                <a:gd name="connsiteX2" fmla="*/ 2877568 w 4899973"/>
                <a:gd name="connsiteY2" fmla="*/ 1599124 h 4700767"/>
                <a:gd name="connsiteX3" fmla="*/ 3739548 w 4899973"/>
                <a:gd name="connsiteY3" fmla="*/ 556449 h 4700767"/>
                <a:gd name="connsiteX4" fmla="*/ 4515795 w 4899973"/>
                <a:gd name="connsiteY4" fmla="*/ 247919 h 4700767"/>
                <a:gd name="connsiteX5" fmla="*/ 4575463 w 4899973"/>
                <a:gd name="connsiteY5" fmla="*/ 3996643 h 4700767"/>
                <a:gd name="connsiteX6" fmla="*/ 272116 w 4899973"/>
                <a:gd name="connsiteY6" fmla="*/ 4579826 h 4700767"/>
                <a:gd name="connsiteX0" fmla="*/ 267600 w 4895457"/>
                <a:gd name="connsiteY0" fmla="*/ 4600203 h 4721144"/>
                <a:gd name="connsiteX1" fmla="*/ 703785 w 4895457"/>
                <a:gd name="connsiteY1" fmla="*/ 2516980 h 4721144"/>
                <a:gd name="connsiteX2" fmla="*/ 2730234 w 4895457"/>
                <a:gd name="connsiteY2" fmla="*/ 1929677 h 4721144"/>
                <a:gd name="connsiteX3" fmla="*/ 3735032 w 4895457"/>
                <a:gd name="connsiteY3" fmla="*/ 576826 h 4721144"/>
                <a:gd name="connsiteX4" fmla="*/ 4511279 w 4895457"/>
                <a:gd name="connsiteY4" fmla="*/ 268296 h 4721144"/>
                <a:gd name="connsiteX5" fmla="*/ 4570947 w 4895457"/>
                <a:gd name="connsiteY5" fmla="*/ 4017020 h 4721144"/>
                <a:gd name="connsiteX6" fmla="*/ 267600 w 4895457"/>
                <a:gd name="connsiteY6" fmla="*/ 4600203 h 4721144"/>
                <a:gd name="connsiteX0" fmla="*/ 179813 w 4807670"/>
                <a:gd name="connsiteY0" fmla="*/ 4600203 h 4705344"/>
                <a:gd name="connsiteX1" fmla="*/ 990356 w 4807670"/>
                <a:gd name="connsiteY1" fmla="*/ 2730987 h 4705344"/>
                <a:gd name="connsiteX2" fmla="*/ 2642447 w 4807670"/>
                <a:gd name="connsiteY2" fmla="*/ 1929677 h 4705344"/>
                <a:gd name="connsiteX3" fmla="*/ 3647245 w 4807670"/>
                <a:gd name="connsiteY3" fmla="*/ 576826 h 4705344"/>
                <a:gd name="connsiteX4" fmla="*/ 4423492 w 4807670"/>
                <a:gd name="connsiteY4" fmla="*/ 268296 h 4705344"/>
                <a:gd name="connsiteX5" fmla="*/ 4483160 w 4807670"/>
                <a:gd name="connsiteY5" fmla="*/ 4017020 h 4705344"/>
                <a:gd name="connsiteX6" fmla="*/ 179813 w 4807670"/>
                <a:gd name="connsiteY6" fmla="*/ 4600203 h 4705344"/>
                <a:gd name="connsiteX0" fmla="*/ 177825 w 4805682"/>
                <a:gd name="connsiteY0" fmla="*/ 4602671 h 4707812"/>
                <a:gd name="connsiteX1" fmla="*/ 988368 w 4805682"/>
                <a:gd name="connsiteY1" fmla="*/ 2733455 h 4707812"/>
                <a:gd name="connsiteX2" fmla="*/ 2533041 w 4805682"/>
                <a:gd name="connsiteY2" fmla="*/ 2008286 h 4707812"/>
                <a:gd name="connsiteX3" fmla="*/ 3645257 w 4805682"/>
                <a:gd name="connsiteY3" fmla="*/ 579294 h 4707812"/>
                <a:gd name="connsiteX4" fmla="*/ 4421504 w 4805682"/>
                <a:gd name="connsiteY4" fmla="*/ 270764 h 4707812"/>
                <a:gd name="connsiteX5" fmla="*/ 4481172 w 4805682"/>
                <a:gd name="connsiteY5" fmla="*/ 4019488 h 4707812"/>
                <a:gd name="connsiteX6" fmla="*/ 177825 w 4805682"/>
                <a:gd name="connsiteY6" fmla="*/ 4602671 h 4707812"/>
                <a:gd name="connsiteX0" fmla="*/ 177825 w 4805682"/>
                <a:gd name="connsiteY0" fmla="*/ 4602671 h 4707812"/>
                <a:gd name="connsiteX1" fmla="*/ 988368 w 4805682"/>
                <a:gd name="connsiteY1" fmla="*/ 2733455 h 4707812"/>
                <a:gd name="connsiteX2" fmla="*/ 2533041 w 4805682"/>
                <a:gd name="connsiteY2" fmla="*/ 2008286 h 4707812"/>
                <a:gd name="connsiteX3" fmla="*/ 3645257 w 4805682"/>
                <a:gd name="connsiteY3" fmla="*/ 579294 h 4707812"/>
                <a:gd name="connsiteX4" fmla="*/ 4421504 w 4805682"/>
                <a:gd name="connsiteY4" fmla="*/ 270764 h 4707812"/>
                <a:gd name="connsiteX5" fmla="*/ 4481172 w 4805682"/>
                <a:gd name="connsiteY5" fmla="*/ 4019488 h 4707812"/>
                <a:gd name="connsiteX6" fmla="*/ 177825 w 4805682"/>
                <a:gd name="connsiteY6" fmla="*/ 4602671 h 4707812"/>
                <a:gd name="connsiteX0" fmla="*/ 177825 w 4805682"/>
                <a:gd name="connsiteY0" fmla="*/ 4618109 h 4723250"/>
                <a:gd name="connsiteX1" fmla="*/ 988368 w 4805682"/>
                <a:gd name="connsiteY1" fmla="*/ 2748893 h 4723250"/>
                <a:gd name="connsiteX2" fmla="*/ 2533041 w 4805682"/>
                <a:gd name="connsiteY2" fmla="*/ 2023724 h 4723250"/>
                <a:gd name="connsiteX3" fmla="*/ 3645257 w 4805682"/>
                <a:gd name="connsiteY3" fmla="*/ 594732 h 4723250"/>
                <a:gd name="connsiteX4" fmla="*/ 4421504 w 4805682"/>
                <a:gd name="connsiteY4" fmla="*/ 286202 h 4723250"/>
                <a:gd name="connsiteX5" fmla="*/ 4481172 w 4805682"/>
                <a:gd name="connsiteY5" fmla="*/ 4034926 h 4723250"/>
                <a:gd name="connsiteX6" fmla="*/ 177825 w 4805682"/>
                <a:gd name="connsiteY6" fmla="*/ 4618109 h 472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05682" h="4723250">
                  <a:moveTo>
                    <a:pt x="177825" y="4618109"/>
                  </a:moveTo>
                  <a:cubicBezTo>
                    <a:pt x="-404309" y="4403770"/>
                    <a:pt x="595832" y="3181290"/>
                    <a:pt x="988368" y="2748893"/>
                  </a:cubicBezTo>
                  <a:cubicBezTo>
                    <a:pt x="1380904" y="2316496"/>
                    <a:pt x="2220402" y="2476351"/>
                    <a:pt x="2533041" y="2023724"/>
                  </a:cubicBezTo>
                  <a:cubicBezTo>
                    <a:pt x="2845680" y="1571097"/>
                    <a:pt x="3352200" y="960061"/>
                    <a:pt x="3645257" y="594732"/>
                  </a:cubicBezTo>
                  <a:cubicBezTo>
                    <a:pt x="3938314" y="229403"/>
                    <a:pt x="4306794" y="-354533"/>
                    <a:pt x="4421504" y="286202"/>
                  </a:cubicBezTo>
                  <a:cubicBezTo>
                    <a:pt x="4536214" y="926937"/>
                    <a:pt x="5188452" y="3312942"/>
                    <a:pt x="4481172" y="4034926"/>
                  </a:cubicBezTo>
                  <a:cubicBezTo>
                    <a:pt x="3773892" y="4756910"/>
                    <a:pt x="759959" y="4832448"/>
                    <a:pt x="177825" y="4618109"/>
                  </a:cubicBezTo>
                  <a:close/>
                </a:path>
              </a:pathLst>
            </a:custGeom>
            <a:solidFill>
              <a:srgbClr val="229D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2189E33-DBCB-8ADD-35FD-51B08AC09C25}"/>
                </a:ext>
              </a:extLst>
            </p:cNvPr>
            <p:cNvSpPr/>
            <p:nvPr/>
          </p:nvSpPr>
          <p:spPr>
            <a:xfrm rot="20957940">
              <a:off x="8630280" y="4065001"/>
              <a:ext cx="5641039" cy="5751892"/>
            </a:xfrm>
            <a:custGeom>
              <a:avLst/>
              <a:gdLst>
                <a:gd name="connsiteX0" fmla="*/ 239926 w 4939897"/>
                <a:gd name="connsiteY0" fmla="*/ 3926470 h 4170640"/>
                <a:gd name="connsiteX1" fmla="*/ 849526 w 4939897"/>
                <a:gd name="connsiteY1" fmla="*/ 2176329 h 4170640"/>
                <a:gd name="connsiteX2" fmla="*/ 3130609 w 4939897"/>
                <a:gd name="connsiteY2" fmla="*/ 1379916 h 4170640"/>
                <a:gd name="connsiteX3" fmla="*/ 3946687 w 4939897"/>
                <a:gd name="connsiteY3" fmla="*/ 3399 h 4170640"/>
                <a:gd name="connsiteX4" fmla="*/ 4497293 w 4939897"/>
                <a:gd name="connsiteY4" fmla="*/ 1084948 h 4170640"/>
                <a:gd name="connsiteX5" fmla="*/ 4634945 w 4939897"/>
                <a:gd name="connsiteY5" fmla="*/ 3847812 h 4170640"/>
                <a:gd name="connsiteX6" fmla="*/ 239926 w 4939897"/>
                <a:gd name="connsiteY6" fmla="*/ 3926470 h 4170640"/>
                <a:gd name="connsiteX0" fmla="*/ 234099 w 4976439"/>
                <a:gd name="connsiteY0" fmla="*/ 4345227 h 4463507"/>
                <a:gd name="connsiteX1" fmla="*/ 882473 w 4976439"/>
                <a:gd name="connsiteY1" fmla="*/ 2176329 h 4463507"/>
                <a:gd name="connsiteX2" fmla="*/ 3163556 w 4976439"/>
                <a:gd name="connsiteY2" fmla="*/ 1379916 h 4463507"/>
                <a:gd name="connsiteX3" fmla="*/ 3979634 w 4976439"/>
                <a:gd name="connsiteY3" fmla="*/ 3399 h 4463507"/>
                <a:gd name="connsiteX4" fmla="*/ 4530240 w 4976439"/>
                <a:gd name="connsiteY4" fmla="*/ 1084948 h 4463507"/>
                <a:gd name="connsiteX5" fmla="*/ 4667892 w 4976439"/>
                <a:gd name="connsiteY5" fmla="*/ 3847812 h 4463507"/>
                <a:gd name="connsiteX6" fmla="*/ 234099 w 4976439"/>
                <a:gd name="connsiteY6" fmla="*/ 4345227 h 4463507"/>
                <a:gd name="connsiteX0" fmla="*/ 234099 w 5123714"/>
                <a:gd name="connsiteY0" fmla="*/ 4539597 h 4686889"/>
                <a:gd name="connsiteX1" fmla="*/ 882473 w 5123714"/>
                <a:gd name="connsiteY1" fmla="*/ 2370699 h 4686889"/>
                <a:gd name="connsiteX2" fmla="*/ 3163556 w 5123714"/>
                <a:gd name="connsiteY2" fmla="*/ 1574286 h 4686889"/>
                <a:gd name="connsiteX3" fmla="*/ 3979634 w 5123714"/>
                <a:gd name="connsiteY3" fmla="*/ 197769 h 4686889"/>
                <a:gd name="connsiteX4" fmla="*/ 4902469 w 5123714"/>
                <a:gd name="connsiteY4" fmla="*/ 426294 h 4686889"/>
                <a:gd name="connsiteX5" fmla="*/ 4667892 w 5123714"/>
                <a:gd name="connsiteY5" fmla="*/ 4042182 h 4686889"/>
                <a:gd name="connsiteX6" fmla="*/ 234099 w 5123714"/>
                <a:gd name="connsiteY6" fmla="*/ 4539597 h 4686889"/>
                <a:gd name="connsiteX0" fmla="*/ 232122 w 5121737"/>
                <a:gd name="connsiteY0" fmla="*/ 4537653 h 4684945"/>
                <a:gd name="connsiteX1" fmla="*/ 880496 w 5121737"/>
                <a:gd name="connsiteY1" fmla="*/ 2368755 h 4684945"/>
                <a:gd name="connsiteX2" fmla="*/ 3084032 w 5121737"/>
                <a:gd name="connsiteY2" fmla="*/ 1541323 h 4684945"/>
                <a:gd name="connsiteX3" fmla="*/ 3977657 w 5121737"/>
                <a:gd name="connsiteY3" fmla="*/ 195825 h 4684945"/>
                <a:gd name="connsiteX4" fmla="*/ 4900492 w 5121737"/>
                <a:gd name="connsiteY4" fmla="*/ 424350 h 4684945"/>
                <a:gd name="connsiteX5" fmla="*/ 4665915 w 5121737"/>
                <a:gd name="connsiteY5" fmla="*/ 4040238 h 4684945"/>
                <a:gd name="connsiteX6" fmla="*/ 232122 w 5121737"/>
                <a:gd name="connsiteY6" fmla="*/ 4537653 h 468494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28820 w 5118435"/>
                <a:gd name="connsiteY0" fmla="*/ 4548913 h 4696205"/>
                <a:gd name="connsiteX1" fmla="*/ 877194 w 5118435"/>
                <a:gd name="connsiteY1" fmla="*/ 2380015 h 4696205"/>
                <a:gd name="connsiteX2" fmla="*/ 2948899 w 5118435"/>
                <a:gd name="connsiteY2" fmla="*/ 1730942 h 4696205"/>
                <a:gd name="connsiteX3" fmla="*/ 3974355 w 5118435"/>
                <a:gd name="connsiteY3" fmla="*/ 207085 h 4696205"/>
                <a:gd name="connsiteX4" fmla="*/ 4897190 w 5118435"/>
                <a:gd name="connsiteY4" fmla="*/ 435610 h 4696205"/>
                <a:gd name="connsiteX5" fmla="*/ 4662613 w 5118435"/>
                <a:gd name="connsiteY5" fmla="*/ 4051498 h 4696205"/>
                <a:gd name="connsiteX6" fmla="*/ 228820 w 5118435"/>
                <a:gd name="connsiteY6" fmla="*/ 4548913 h 4696205"/>
                <a:gd name="connsiteX0" fmla="*/ 240815 w 5130430"/>
                <a:gd name="connsiteY0" fmla="*/ 4548913 h 4696205"/>
                <a:gd name="connsiteX1" fmla="*/ 889189 w 5130430"/>
                <a:gd name="connsiteY1" fmla="*/ 2380015 h 4696205"/>
                <a:gd name="connsiteX2" fmla="*/ 2960894 w 5130430"/>
                <a:gd name="connsiteY2" fmla="*/ 1730942 h 4696205"/>
                <a:gd name="connsiteX3" fmla="*/ 3986350 w 5130430"/>
                <a:gd name="connsiteY3" fmla="*/ 207085 h 4696205"/>
                <a:gd name="connsiteX4" fmla="*/ 4909185 w 5130430"/>
                <a:gd name="connsiteY4" fmla="*/ 435610 h 4696205"/>
                <a:gd name="connsiteX5" fmla="*/ 4674608 w 5130430"/>
                <a:gd name="connsiteY5" fmla="*/ 4051498 h 4696205"/>
                <a:gd name="connsiteX6" fmla="*/ 240815 w 5130430"/>
                <a:gd name="connsiteY6" fmla="*/ 4548913 h 4696205"/>
                <a:gd name="connsiteX0" fmla="*/ 218421 w 5108036"/>
                <a:gd name="connsiteY0" fmla="*/ 4548913 h 4683216"/>
                <a:gd name="connsiteX1" fmla="*/ 959915 w 5108036"/>
                <a:gd name="connsiteY1" fmla="*/ 2555451 h 4683216"/>
                <a:gd name="connsiteX2" fmla="*/ 2938500 w 5108036"/>
                <a:gd name="connsiteY2" fmla="*/ 1730942 h 4683216"/>
                <a:gd name="connsiteX3" fmla="*/ 3963956 w 5108036"/>
                <a:gd name="connsiteY3" fmla="*/ 207085 h 4683216"/>
                <a:gd name="connsiteX4" fmla="*/ 4886791 w 5108036"/>
                <a:gd name="connsiteY4" fmla="*/ 435610 h 4683216"/>
                <a:gd name="connsiteX5" fmla="*/ 4652214 w 5108036"/>
                <a:gd name="connsiteY5" fmla="*/ 4051498 h 4683216"/>
                <a:gd name="connsiteX6" fmla="*/ 218421 w 5108036"/>
                <a:gd name="connsiteY6" fmla="*/ 4548913 h 4683216"/>
                <a:gd name="connsiteX0" fmla="*/ 218421 w 5108036"/>
                <a:gd name="connsiteY0" fmla="*/ 4504596 h 4638899"/>
                <a:gd name="connsiteX1" fmla="*/ 959915 w 5108036"/>
                <a:gd name="connsiteY1" fmla="*/ 2511134 h 4638899"/>
                <a:gd name="connsiteX2" fmla="*/ 2938500 w 5108036"/>
                <a:gd name="connsiteY2" fmla="*/ 1686625 h 4638899"/>
                <a:gd name="connsiteX3" fmla="*/ 4040996 w 5108036"/>
                <a:gd name="connsiteY3" fmla="*/ 256247 h 4638899"/>
                <a:gd name="connsiteX4" fmla="*/ 4886791 w 5108036"/>
                <a:gd name="connsiteY4" fmla="*/ 391293 h 4638899"/>
                <a:gd name="connsiteX5" fmla="*/ 4652214 w 5108036"/>
                <a:gd name="connsiteY5" fmla="*/ 4007181 h 4638899"/>
                <a:gd name="connsiteX6" fmla="*/ 218421 w 5108036"/>
                <a:gd name="connsiteY6" fmla="*/ 4504596 h 4638899"/>
                <a:gd name="connsiteX0" fmla="*/ 166135 w 5055750"/>
                <a:gd name="connsiteY0" fmla="*/ 4504596 h 4611858"/>
                <a:gd name="connsiteX1" fmla="*/ 1170068 w 5055750"/>
                <a:gd name="connsiteY1" fmla="*/ 2876407 h 4611858"/>
                <a:gd name="connsiteX2" fmla="*/ 2886214 w 5055750"/>
                <a:gd name="connsiteY2" fmla="*/ 1686625 h 4611858"/>
                <a:gd name="connsiteX3" fmla="*/ 3988710 w 5055750"/>
                <a:gd name="connsiteY3" fmla="*/ 256247 h 4611858"/>
                <a:gd name="connsiteX4" fmla="*/ 4834505 w 5055750"/>
                <a:gd name="connsiteY4" fmla="*/ 391293 h 4611858"/>
                <a:gd name="connsiteX5" fmla="*/ 4599928 w 5055750"/>
                <a:gd name="connsiteY5" fmla="*/ 4007181 h 4611858"/>
                <a:gd name="connsiteX6" fmla="*/ 166135 w 5055750"/>
                <a:gd name="connsiteY6" fmla="*/ 4504596 h 4611858"/>
                <a:gd name="connsiteX0" fmla="*/ 221620 w 4535616"/>
                <a:gd name="connsiteY0" fmla="*/ 4740690 h 4807836"/>
                <a:gd name="connsiteX1" fmla="*/ 686160 w 4535616"/>
                <a:gd name="connsiteY1" fmla="*/ 2876407 h 4807836"/>
                <a:gd name="connsiteX2" fmla="*/ 2402306 w 4535616"/>
                <a:gd name="connsiteY2" fmla="*/ 1686625 h 4807836"/>
                <a:gd name="connsiteX3" fmla="*/ 3504802 w 4535616"/>
                <a:gd name="connsiteY3" fmla="*/ 256247 h 4807836"/>
                <a:gd name="connsiteX4" fmla="*/ 4350597 w 4535616"/>
                <a:gd name="connsiteY4" fmla="*/ 391293 h 4807836"/>
                <a:gd name="connsiteX5" fmla="*/ 4116020 w 4535616"/>
                <a:gd name="connsiteY5" fmla="*/ 4007181 h 4807836"/>
                <a:gd name="connsiteX6" fmla="*/ 221620 w 4535616"/>
                <a:gd name="connsiteY6" fmla="*/ 4740690 h 4807836"/>
                <a:gd name="connsiteX0" fmla="*/ 222530 w 4536526"/>
                <a:gd name="connsiteY0" fmla="*/ 4752373 h 4819519"/>
                <a:gd name="connsiteX1" fmla="*/ 687070 w 4536526"/>
                <a:gd name="connsiteY1" fmla="*/ 2888090 h 4819519"/>
                <a:gd name="connsiteX2" fmla="*/ 2435797 w 4536526"/>
                <a:gd name="connsiteY2" fmla="*/ 1901765 h 4819519"/>
                <a:gd name="connsiteX3" fmla="*/ 3505712 w 4536526"/>
                <a:gd name="connsiteY3" fmla="*/ 267930 h 4819519"/>
                <a:gd name="connsiteX4" fmla="*/ 4351507 w 4536526"/>
                <a:gd name="connsiteY4" fmla="*/ 402976 h 4819519"/>
                <a:gd name="connsiteX5" fmla="*/ 4116930 w 4536526"/>
                <a:gd name="connsiteY5" fmla="*/ 4018864 h 4819519"/>
                <a:gd name="connsiteX6" fmla="*/ 222530 w 4536526"/>
                <a:gd name="connsiteY6" fmla="*/ 4752373 h 4819519"/>
                <a:gd name="connsiteX0" fmla="*/ 222530 w 4536526"/>
                <a:gd name="connsiteY0" fmla="*/ 4627091 h 4694237"/>
                <a:gd name="connsiteX1" fmla="*/ 687070 w 4536526"/>
                <a:gd name="connsiteY1" fmla="*/ 2762808 h 4694237"/>
                <a:gd name="connsiteX2" fmla="*/ 2435797 w 4536526"/>
                <a:gd name="connsiteY2" fmla="*/ 1776483 h 4694237"/>
                <a:gd name="connsiteX3" fmla="*/ 3339397 w 4536526"/>
                <a:gd name="connsiteY3" fmla="*/ 521603 h 4694237"/>
                <a:gd name="connsiteX4" fmla="*/ 4351507 w 4536526"/>
                <a:gd name="connsiteY4" fmla="*/ 277694 h 4694237"/>
                <a:gd name="connsiteX5" fmla="*/ 4116930 w 4536526"/>
                <a:gd name="connsiteY5" fmla="*/ 3893582 h 4694237"/>
                <a:gd name="connsiteX6" fmla="*/ 222530 w 4536526"/>
                <a:gd name="connsiteY6" fmla="*/ 4627091 h 4694237"/>
                <a:gd name="connsiteX0" fmla="*/ 222530 w 4466004"/>
                <a:gd name="connsiteY0" fmla="*/ 4624605 h 4691685"/>
                <a:gd name="connsiteX1" fmla="*/ 687070 w 4466004"/>
                <a:gd name="connsiteY1" fmla="*/ 2760322 h 4691685"/>
                <a:gd name="connsiteX2" fmla="*/ 2435797 w 4466004"/>
                <a:gd name="connsiteY2" fmla="*/ 1773997 h 4691685"/>
                <a:gd name="connsiteX3" fmla="*/ 3339397 w 4466004"/>
                <a:gd name="connsiteY3" fmla="*/ 519117 h 4691685"/>
                <a:gd name="connsiteX4" fmla="*/ 4200969 w 4466004"/>
                <a:gd name="connsiteY4" fmla="*/ 278328 h 4691685"/>
                <a:gd name="connsiteX5" fmla="*/ 4116930 w 4466004"/>
                <a:gd name="connsiteY5" fmla="*/ 3891096 h 4691685"/>
                <a:gd name="connsiteX6" fmla="*/ 222530 w 4466004"/>
                <a:gd name="connsiteY6" fmla="*/ 4624605 h 4691685"/>
                <a:gd name="connsiteX0" fmla="*/ 222530 w 4466004"/>
                <a:gd name="connsiteY0" fmla="*/ 4585938 h 4653018"/>
                <a:gd name="connsiteX1" fmla="*/ 687070 w 4466004"/>
                <a:gd name="connsiteY1" fmla="*/ 2721655 h 4653018"/>
                <a:gd name="connsiteX2" fmla="*/ 2435797 w 4466004"/>
                <a:gd name="connsiteY2" fmla="*/ 1735330 h 4653018"/>
                <a:gd name="connsiteX3" fmla="*/ 3339397 w 4466004"/>
                <a:gd name="connsiteY3" fmla="*/ 480450 h 4653018"/>
                <a:gd name="connsiteX4" fmla="*/ 4200969 w 4466004"/>
                <a:gd name="connsiteY4" fmla="*/ 239661 h 4653018"/>
                <a:gd name="connsiteX5" fmla="*/ 4116930 w 4466004"/>
                <a:gd name="connsiteY5" fmla="*/ 3852429 h 4653018"/>
                <a:gd name="connsiteX6" fmla="*/ 222530 w 4466004"/>
                <a:gd name="connsiteY6" fmla="*/ 4585938 h 4653018"/>
                <a:gd name="connsiteX0" fmla="*/ 222530 w 4466004"/>
                <a:gd name="connsiteY0" fmla="*/ 4568376 h 4635456"/>
                <a:gd name="connsiteX1" fmla="*/ 687070 w 4466004"/>
                <a:gd name="connsiteY1" fmla="*/ 2704093 h 4635456"/>
                <a:gd name="connsiteX2" fmla="*/ 2435797 w 4466004"/>
                <a:gd name="connsiteY2" fmla="*/ 1717768 h 4635456"/>
                <a:gd name="connsiteX3" fmla="*/ 3383076 w 4466004"/>
                <a:gd name="connsiteY3" fmla="*/ 565847 h 4635456"/>
                <a:gd name="connsiteX4" fmla="*/ 4200969 w 4466004"/>
                <a:gd name="connsiteY4" fmla="*/ 222099 h 4635456"/>
                <a:gd name="connsiteX5" fmla="*/ 4116930 w 4466004"/>
                <a:gd name="connsiteY5" fmla="*/ 3834867 h 4635456"/>
                <a:gd name="connsiteX6" fmla="*/ 222530 w 4466004"/>
                <a:gd name="connsiteY6" fmla="*/ 4568376 h 4635456"/>
                <a:gd name="connsiteX0" fmla="*/ 222081 w 4465555"/>
                <a:gd name="connsiteY0" fmla="*/ 4604593 h 4671673"/>
                <a:gd name="connsiteX1" fmla="*/ 686621 w 4465555"/>
                <a:gd name="connsiteY1" fmla="*/ 2740310 h 4671673"/>
                <a:gd name="connsiteX2" fmla="*/ 2419274 w 4465555"/>
                <a:gd name="connsiteY2" fmla="*/ 1841167 h 4671673"/>
                <a:gd name="connsiteX3" fmla="*/ 3382627 w 4465555"/>
                <a:gd name="connsiteY3" fmla="*/ 602064 h 4671673"/>
                <a:gd name="connsiteX4" fmla="*/ 4200520 w 4465555"/>
                <a:gd name="connsiteY4" fmla="*/ 258316 h 4671673"/>
                <a:gd name="connsiteX5" fmla="*/ 4116481 w 4465555"/>
                <a:gd name="connsiteY5" fmla="*/ 3871084 h 4671673"/>
                <a:gd name="connsiteX6" fmla="*/ 222081 w 4465555"/>
                <a:gd name="connsiteY6" fmla="*/ 4604593 h 4671673"/>
                <a:gd name="connsiteX0" fmla="*/ 271737 w 4515211"/>
                <a:gd name="connsiteY0" fmla="*/ 4604593 h 4683016"/>
                <a:gd name="connsiteX1" fmla="*/ 566332 w 4515211"/>
                <a:gd name="connsiteY1" fmla="*/ 2576056 h 4683016"/>
                <a:gd name="connsiteX2" fmla="*/ 2468930 w 4515211"/>
                <a:gd name="connsiteY2" fmla="*/ 1841167 h 4683016"/>
                <a:gd name="connsiteX3" fmla="*/ 3432283 w 4515211"/>
                <a:gd name="connsiteY3" fmla="*/ 602064 h 4683016"/>
                <a:gd name="connsiteX4" fmla="*/ 4250176 w 4515211"/>
                <a:gd name="connsiteY4" fmla="*/ 258316 h 4683016"/>
                <a:gd name="connsiteX5" fmla="*/ 4166137 w 4515211"/>
                <a:gd name="connsiteY5" fmla="*/ 3871084 h 4683016"/>
                <a:gd name="connsiteX6" fmla="*/ 271737 w 4515211"/>
                <a:gd name="connsiteY6" fmla="*/ 4604593 h 4683016"/>
                <a:gd name="connsiteX0" fmla="*/ 271737 w 4515211"/>
                <a:gd name="connsiteY0" fmla="*/ 4640152 h 4718575"/>
                <a:gd name="connsiteX1" fmla="*/ 566332 w 4515211"/>
                <a:gd name="connsiteY1" fmla="*/ 2611615 h 4718575"/>
                <a:gd name="connsiteX2" fmla="*/ 2468930 w 4515211"/>
                <a:gd name="connsiteY2" fmla="*/ 1876726 h 4718575"/>
                <a:gd name="connsiteX3" fmla="*/ 3364329 w 4515211"/>
                <a:gd name="connsiteY3" fmla="*/ 484916 h 4718575"/>
                <a:gd name="connsiteX4" fmla="*/ 4250176 w 4515211"/>
                <a:gd name="connsiteY4" fmla="*/ 293875 h 4718575"/>
                <a:gd name="connsiteX5" fmla="*/ 4166137 w 4515211"/>
                <a:gd name="connsiteY5" fmla="*/ 3906643 h 4718575"/>
                <a:gd name="connsiteX6" fmla="*/ 271737 w 4515211"/>
                <a:gd name="connsiteY6" fmla="*/ 4640152 h 471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5211" h="4718575">
                  <a:moveTo>
                    <a:pt x="271737" y="4640152"/>
                  </a:moveTo>
                  <a:cubicBezTo>
                    <a:pt x="-328230" y="4424314"/>
                    <a:pt x="200133" y="3072186"/>
                    <a:pt x="566332" y="2611615"/>
                  </a:cubicBezTo>
                  <a:cubicBezTo>
                    <a:pt x="932531" y="2151044"/>
                    <a:pt x="2002597" y="2231176"/>
                    <a:pt x="2468930" y="1876726"/>
                  </a:cubicBezTo>
                  <a:cubicBezTo>
                    <a:pt x="2935263" y="1522276"/>
                    <a:pt x="3067455" y="748724"/>
                    <a:pt x="3364329" y="484916"/>
                  </a:cubicBezTo>
                  <a:cubicBezTo>
                    <a:pt x="3661203" y="221108"/>
                    <a:pt x="4135466" y="-346860"/>
                    <a:pt x="4250176" y="293875"/>
                  </a:cubicBezTo>
                  <a:cubicBezTo>
                    <a:pt x="4364886" y="934610"/>
                    <a:pt x="4829210" y="3182264"/>
                    <a:pt x="4166137" y="3906643"/>
                  </a:cubicBezTo>
                  <a:cubicBezTo>
                    <a:pt x="3503064" y="4631022"/>
                    <a:pt x="871704" y="4855990"/>
                    <a:pt x="271737" y="4640152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6830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D6C2E913195C48A3D9AD16E0CB8863" ma:contentTypeVersion="6" ma:contentTypeDescription="Criar um novo documento." ma:contentTypeScope="" ma:versionID="7fc9f69473c61b5153240c1f33d2dea3">
  <xsd:schema xmlns:xsd="http://www.w3.org/2001/XMLSchema" xmlns:xs="http://www.w3.org/2001/XMLSchema" xmlns:p="http://schemas.microsoft.com/office/2006/metadata/properties" xmlns:ns3="95f9d490-8dc5-4e01-934b-c8ceabfef6c8" targetNamespace="http://schemas.microsoft.com/office/2006/metadata/properties" ma:root="true" ma:fieldsID="6039bf4876337c17b6fb0316a9cd4d7a" ns3:_="">
    <xsd:import namespace="95f9d490-8dc5-4e01-934b-c8ceabfef6c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f9d490-8dc5-4e01-934b-c8ceabfef6c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5f9d490-8dc5-4e01-934b-c8ceabfef6c8" xsi:nil="true"/>
  </documentManagement>
</p:properties>
</file>

<file path=customXml/itemProps1.xml><?xml version="1.0" encoding="utf-8"?>
<ds:datastoreItem xmlns:ds="http://schemas.openxmlformats.org/officeDocument/2006/customXml" ds:itemID="{42F56EF7-DD2F-4052-A6DA-CAF7491904F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DCB66-D42F-433F-99AE-58C7B1C2C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f9d490-8dc5-4e01-934b-c8ceabfef6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D5C745-1A98-48E0-96CE-B8DD43C849F9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95f9d490-8dc5-4e01-934b-c8ceabfef6c8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168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Vinicius Cunha Azevedo Carvalho</dc:creator>
  <cp:lastModifiedBy>Vinicius Cunha Azevedo Carvalho</cp:lastModifiedBy>
  <cp:revision>2</cp:revision>
  <dcterms:created xsi:type="dcterms:W3CDTF">2025-03-28T11:58:17Z</dcterms:created>
  <dcterms:modified xsi:type="dcterms:W3CDTF">2025-03-31T08:22:28Z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0x010100C0D6C2E913195C48A3D9AD16E0CB8863</vt:lpwstr>
  </property>
</Properties>
</file>