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lay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Jos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Play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Jost-italic.fntdata"/><Relationship Id="rId27" Type="http://schemas.openxmlformats.org/officeDocument/2006/relationships/font" Target="fonts/Jos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668f6d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4668f6d7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7469d24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47469d24a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668f6d7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4668f6d74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668f6d7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4668f6d743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753e8ad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4753e8adb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516879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725673" y="2960939"/>
            <a:ext cx="30528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5S – Drifter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723120" y="2546916"/>
            <a:ext cx="714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Sensoring System for Superficial Sea Streams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5186952" y="953853"/>
            <a:ext cx="8691868" cy="7145905"/>
            <a:chOff x="5186952" y="953853"/>
            <a:chExt cx="8691868" cy="7145905"/>
          </a:xfrm>
        </p:grpSpPr>
        <p:sp>
          <p:nvSpPr>
            <p:cNvPr id="90" name="Google Shape;90;p13"/>
            <p:cNvSpPr/>
            <p:nvPr/>
          </p:nvSpPr>
          <p:spPr>
            <a:xfrm>
              <a:off x="5186952" y="953853"/>
              <a:ext cx="8568610" cy="6993505"/>
            </a:xfrm>
            <a:custGeom>
              <a:rect b="b" l="l" r="r" t="t"/>
              <a:pathLst>
                <a:path extrusionOk="0" h="5083762" w="5303937">
                  <a:moveTo>
                    <a:pt x="249675" y="4941927"/>
                  </a:moveTo>
                  <a:cubicBezTo>
                    <a:pt x="-413688" y="4655008"/>
                    <a:pt x="406156" y="3186704"/>
                    <a:pt x="843273" y="2637230"/>
                  </a:cubicBezTo>
                  <a:cubicBezTo>
                    <a:pt x="1280390" y="2087756"/>
                    <a:pt x="2325752" y="2058462"/>
                    <a:pt x="2872376" y="1645085"/>
                  </a:cubicBezTo>
                  <a:cubicBezTo>
                    <a:pt x="3419000" y="1231708"/>
                    <a:pt x="3753673" y="351412"/>
                    <a:pt x="4123020" y="156965"/>
                  </a:cubicBezTo>
                  <a:cubicBezTo>
                    <a:pt x="4492367" y="-37482"/>
                    <a:pt x="4973747" y="-162330"/>
                    <a:pt x="5088457" y="478405"/>
                  </a:cubicBezTo>
                  <a:cubicBezTo>
                    <a:pt x="5203167" y="1119140"/>
                    <a:pt x="5629913" y="3614824"/>
                    <a:pt x="4823449" y="4358744"/>
                  </a:cubicBezTo>
                  <a:cubicBezTo>
                    <a:pt x="4016985" y="5102664"/>
                    <a:pt x="913038" y="5228846"/>
                    <a:pt x="249675" y="494192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690683" y="1140927"/>
              <a:ext cx="8188137" cy="6958831"/>
            </a:xfrm>
            <a:custGeom>
              <a:rect b="b" l="l" r="r" t="t"/>
              <a:pathLst>
                <a:path extrusionOk="0" h="5058556" w="5068426">
                  <a:moveTo>
                    <a:pt x="302629" y="4916721"/>
                  </a:moveTo>
                  <a:cubicBezTo>
                    <a:pt x="-360734" y="4629802"/>
                    <a:pt x="213839" y="3130724"/>
                    <a:pt x="625800" y="2612024"/>
                  </a:cubicBezTo>
                  <a:cubicBezTo>
                    <a:pt x="1037761" y="2093324"/>
                    <a:pt x="2215192" y="2206818"/>
                    <a:pt x="2774394" y="1804519"/>
                  </a:cubicBezTo>
                  <a:cubicBezTo>
                    <a:pt x="3333596" y="1402220"/>
                    <a:pt x="3631583" y="423449"/>
                    <a:pt x="3981015" y="198229"/>
                  </a:cubicBezTo>
                  <a:cubicBezTo>
                    <a:pt x="4330447" y="-26991"/>
                    <a:pt x="4756274" y="-187536"/>
                    <a:pt x="4870984" y="453199"/>
                  </a:cubicBezTo>
                  <a:cubicBezTo>
                    <a:pt x="4985694" y="1093934"/>
                    <a:pt x="5367368" y="3589618"/>
                    <a:pt x="4605976" y="4333538"/>
                  </a:cubicBezTo>
                  <a:cubicBezTo>
                    <a:pt x="3844584" y="5077458"/>
                    <a:pt x="965992" y="5203640"/>
                    <a:pt x="302629" y="4916721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058437" y="1730154"/>
              <a:ext cx="6504876" cy="5954322"/>
            </a:xfrm>
            <a:custGeom>
              <a:rect b="b" l="l" r="r" t="t"/>
              <a:pathLst>
                <a:path extrusionOk="0" h="4696205" w="5130430">
                  <a:moveTo>
                    <a:pt x="240815" y="4548913"/>
                  </a:moveTo>
                  <a:cubicBezTo>
                    <a:pt x="-390088" y="4270332"/>
                    <a:pt x="358296" y="2803148"/>
                    <a:pt x="889189" y="2380015"/>
                  </a:cubicBezTo>
                  <a:cubicBezTo>
                    <a:pt x="1420082" y="1956882"/>
                    <a:pt x="2530001" y="2124116"/>
                    <a:pt x="2960894" y="1730942"/>
                  </a:cubicBezTo>
                  <a:cubicBezTo>
                    <a:pt x="3391787" y="1337768"/>
                    <a:pt x="3661635" y="422974"/>
                    <a:pt x="3986350" y="207085"/>
                  </a:cubicBezTo>
                  <a:cubicBezTo>
                    <a:pt x="4311065" y="-8804"/>
                    <a:pt x="4794475" y="-205125"/>
                    <a:pt x="4909185" y="435610"/>
                  </a:cubicBezTo>
                  <a:cubicBezTo>
                    <a:pt x="5023895" y="1076345"/>
                    <a:pt x="5452670" y="3365948"/>
                    <a:pt x="4674608" y="4051498"/>
                  </a:cubicBezTo>
                  <a:cubicBezTo>
                    <a:pt x="3896546" y="4737049"/>
                    <a:pt x="871718" y="4827494"/>
                    <a:pt x="240815" y="4548913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356550" y="3024936"/>
              <a:ext cx="5022745" cy="4458713"/>
            </a:xfrm>
            <a:custGeom>
              <a:rect b="b" l="l" r="r" t="t"/>
              <a:pathLst>
                <a:path extrusionOk="0" h="4458713" w="5022745">
                  <a:moveTo>
                    <a:pt x="227012" y="4339425"/>
                  </a:moveTo>
                  <a:cubicBezTo>
                    <a:pt x="-403891" y="4060844"/>
                    <a:pt x="428573" y="2669580"/>
                    <a:pt x="925102" y="2176329"/>
                  </a:cubicBezTo>
                  <a:cubicBezTo>
                    <a:pt x="1421631" y="1683078"/>
                    <a:pt x="2689992" y="1742071"/>
                    <a:pt x="3206185" y="1379916"/>
                  </a:cubicBezTo>
                  <a:cubicBezTo>
                    <a:pt x="3722379" y="1017761"/>
                    <a:pt x="3794483" y="52560"/>
                    <a:pt x="4022263" y="3399"/>
                  </a:cubicBezTo>
                  <a:cubicBezTo>
                    <a:pt x="4250043" y="-45762"/>
                    <a:pt x="4458159" y="444213"/>
                    <a:pt x="4572869" y="1084948"/>
                  </a:cubicBezTo>
                  <a:cubicBezTo>
                    <a:pt x="4687579" y="1725683"/>
                    <a:pt x="5434830" y="3305399"/>
                    <a:pt x="4710521" y="3847812"/>
                  </a:cubicBezTo>
                  <a:cubicBezTo>
                    <a:pt x="3986212" y="4390225"/>
                    <a:pt x="857915" y="4618006"/>
                    <a:pt x="227012" y="4339425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532883" y="5110788"/>
            <a:ext cx="71471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Student: </a:t>
            </a: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Vinicius C. A. Carvalho - PG56208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532883" y="4770038"/>
            <a:ext cx="71471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Professors: </a:t>
            </a: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Luis Gonçalves and Sergio Lopes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532882" y="1467272"/>
            <a:ext cx="99118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Integrative Project In Industrial Electronics and Computers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</a:t>
            </a: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Architecture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35" name="Google Shape;2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2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237" name="Google Shape;237;p22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p22" title="thread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113" y="1619825"/>
            <a:ext cx="6443776" cy="43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49" name="Google Shape;2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3"/>
          <p:cNvGrpSpPr/>
          <p:nvPr/>
        </p:nvGrpSpPr>
        <p:grpSpPr>
          <a:xfrm>
            <a:off x="5225601" y="2033058"/>
            <a:ext cx="9633947" cy="8204447"/>
            <a:chOff x="5299026" y="1747758"/>
            <a:chExt cx="9633947" cy="8204447"/>
          </a:xfrm>
        </p:grpSpPr>
        <p:sp>
          <p:nvSpPr>
            <p:cNvPr id="251" name="Google Shape;251;p23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p23" title="threads_graph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986" y="1763876"/>
            <a:ext cx="8406025" cy="41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64" name="Google Shape;2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4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266" name="Google Shape;266;p24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9" name="Google Shape;269;p24" title="block_diagram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013" y="1734800"/>
            <a:ext cx="7011975" cy="42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78" name="Google Shape;2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5"/>
          <p:cNvGrpSpPr/>
          <p:nvPr/>
        </p:nvGrpSpPr>
        <p:grpSpPr>
          <a:xfrm>
            <a:off x="5225601" y="2033058"/>
            <a:ext cx="9633947" cy="8204447"/>
            <a:chOff x="5299026" y="1747758"/>
            <a:chExt cx="9633947" cy="8204447"/>
          </a:xfrm>
        </p:grpSpPr>
        <p:sp>
          <p:nvSpPr>
            <p:cNvPr id="280" name="Google Shape;280;p25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" name="Google Shape;284;p25" title="Use Case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293" y="1507225"/>
            <a:ext cx="6289425" cy="5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93" name="Google Shape;2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6"/>
          <p:cNvGrpSpPr/>
          <p:nvPr/>
        </p:nvGrpSpPr>
        <p:grpSpPr>
          <a:xfrm>
            <a:off x="5299026" y="1747758"/>
            <a:ext cx="9633947" cy="8204447"/>
            <a:chOff x="5299026" y="1747758"/>
            <a:chExt cx="9633947" cy="8204447"/>
          </a:xfrm>
        </p:grpSpPr>
        <p:sp>
          <p:nvSpPr>
            <p:cNvPr id="295" name="Google Shape;295;p26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0" y="5516879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1725673" y="2851148"/>
            <a:ext cx="30528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 :D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1725674" y="3477751"/>
            <a:ext cx="714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Any questions?</a:t>
            </a:r>
            <a:endParaRPr/>
          </a:p>
        </p:txBody>
      </p:sp>
      <p:grpSp>
        <p:nvGrpSpPr>
          <p:cNvPr id="308" name="Google Shape;308;p27"/>
          <p:cNvGrpSpPr/>
          <p:nvPr/>
        </p:nvGrpSpPr>
        <p:grpSpPr>
          <a:xfrm>
            <a:off x="5186952" y="953853"/>
            <a:ext cx="8691868" cy="7145905"/>
            <a:chOff x="5186952" y="953853"/>
            <a:chExt cx="8691868" cy="7145905"/>
          </a:xfrm>
        </p:grpSpPr>
        <p:sp>
          <p:nvSpPr>
            <p:cNvPr id="309" name="Google Shape;309;p27"/>
            <p:cNvSpPr/>
            <p:nvPr/>
          </p:nvSpPr>
          <p:spPr>
            <a:xfrm>
              <a:off x="5186952" y="953853"/>
              <a:ext cx="8568610" cy="6993505"/>
            </a:xfrm>
            <a:custGeom>
              <a:rect b="b" l="l" r="r" t="t"/>
              <a:pathLst>
                <a:path extrusionOk="0" h="5083762" w="5303937">
                  <a:moveTo>
                    <a:pt x="249675" y="4941927"/>
                  </a:moveTo>
                  <a:cubicBezTo>
                    <a:pt x="-413688" y="4655008"/>
                    <a:pt x="406156" y="3186704"/>
                    <a:pt x="843273" y="2637230"/>
                  </a:cubicBezTo>
                  <a:cubicBezTo>
                    <a:pt x="1280390" y="2087756"/>
                    <a:pt x="2325752" y="2058462"/>
                    <a:pt x="2872376" y="1645085"/>
                  </a:cubicBezTo>
                  <a:cubicBezTo>
                    <a:pt x="3419000" y="1231708"/>
                    <a:pt x="3753673" y="351412"/>
                    <a:pt x="4123020" y="156965"/>
                  </a:cubicBezTo>
                  <a:cubicBezTo>
                    <a:pt x="4492367" y="-37482"/>
                    <a:pt x="4973747" y="-162330"/>
                    <a:pt x="5088457" y="478405"/>
                  </a:cubicBezTo>
                  <a:cubicBezTo>
                    <a:pt x="5203167" y="1119140"/>
                    <a:pt x="5629913" y="3614824"/>
                    <a:pt x="4823449" y="4358744"/>
                  </a:cubicBezTo>
                  <a:cubicBezTo>
                    <a:pt x="4016985" y="5102664"/>
                    <a:pt x="913038" y="5228846"/>
                    <a:pt x="249675" y="494192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690683" y="1140927"/>
              <a:ext cx="8188137" cy="6958831"/>
            </a:xfrm>
            <a:custGeom>
              <a:rect b="b" l="l" r="r" t="t"/>
              <a:pathLst>
                <a:path extrusionOk="0" h="5058556" w="5068426">
                  <a:moveTo>
                    <a:pt x="302629" y="4916721"/>
                  </a:moveTo>
                  <a:cubicBezTo>
                    <a:pt x="-360734" y="4629802"/>
                    <a:pt x="213839" y="3130724"/>
                    <a:pt x="625800" y="2612024"/>
                  </a:cubicBezTo>
                  <a:cubicBezTo>
                    <a:pt x="1037761" y="2093324"/>
                    <a:pt x="2215192" y="2206818"/>
                    <a:pt x="2774394" y="1804519"/>
                  </a:cubicBezTo>
                  <a:cubicBezTo>
                    <a:pt x="3333596" y="1402220"/>
                    <a:pt x="3631583" y="423449"/>
                    <a:pt x="3981015" y="198229"/>
                  </a:cubicBezTo>
                  <a:cubicBezTo>
                    <a:pt x="4330447" y="-26991"/>
                    <a:pt x="4756274" y="-187536"/>
                    <a:pt x="4870984" y="453199"/>
                  </a:cubicBezTo>
                  <a:cubicBezTo>
                    <a:pt x="4985694" y="1093934"/>
                    <a:pt x="5367368" y="3589618"/>
                    <a:pt x="4605976" y="4333538"/>
                  </a:cubicBezTo>
                  <a:cubicBezTo>
                    <a:pt x="3844584" y="5077458"/>
                    <a:pt x="965992" y="5203640"/>
                    <a:pt x="302629" y="4916721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058437" y="1730154"/>
              <a:ext cx="6504876" cy="5954322"/>
            </a:xfrm>
            <a:custGeom>
              <a:rect b="b" l="l" r="r" t="t"/>
              <a:pathLst>
                <a:path extrusionOk="0" h="4696205" w="5130430">
                  <a:moveTo>
                    <a:pt x="240815" y="4548913"/>
                  </a:moveTo>
                  <a:cubicBezTo>
                    <a:pt x="-390088" y="4270332"/>
                    <a:pt x="358296" y="2803148"/>
                    <a:pt x="889189" y="2380015"/>
                  </a:cubicBezTo>
                  <a:cubicBezTo>
                    <a:pt x="1420082" y="1956882"/>
                    <a:pt x="2530001" y="2124116"/>
                    <a:pt x="2960894" y="1730942"/>
                  </a:cubicBezTo>
                  <a:cubicBezTo>
                    <a:pt x="3391787" y="1337768"/>
                    <a:pt x="3661635" y="422974"/>
                    <a:pt x="3986350" y="207085"/>
                  </a:cubicBezTo>
                  <a:cubicBezTo>
                    <a:pt x="4311065" y="-8804"/>
                    <a:pt x="4794475" y="-205125"/>
                    <a:pt x="4909185" y="435610"/>
                  </a:cubicBezTo>
                  <a:cubicBezTo>
                    <a:pt x="5023895" y="1076345"/>
                    <a:pt x="5452670" y="3365948"/>
                    <a:pt x="4674608" y="4051498"/>
                  </a:cubicBezTo>
                  <a:cubicBezTo>
                    <a:pt x="3896546" y="4737049"/>
                    <a:pt x="871718" y="4827494"/>
                    <a:pt x="240815" y="4548913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356550" y="3024936"/>
              <a:ext cx="5022745" cy="4458713"/>
            </a:xfrm>
            <a:custGeom>
              <a:rect b="b" l="l" r="r" t="t"/>
              <a:pathLst>
                <a:path extrusionOk="0" h="4458713" w="5022745">
                  <a:moveTo>
                    <a:pt x="227012" y="4339425"/>
                  </a:moveTo>
                  <a:cubicBezTo>
                    <a:pt x="-403891" y="4060844"/>
                    <a:pt x="428573" y="2669580"/>
                    <a:pt x="925102" y="2176329"/>
                  </a:cubicBezTo>
                  <a:cubicBezTo>
                    <a:pt x="1421631" y="1683078"/>
                    <a:pt x="2689992" y="1742071"/>
                    <a:pt x="3206185" y="1379916"/>
                  </a:cubicBezTo>
                  <a:cubicBezTo>
                    <a:pt x="3722379" y="1017761"/>
                    <a:pt x="3794483" y="52560"/>
                    <a:pt x="4022263" y="3399"/>
                  </a:cubicBezTo>
                  <a:cubicBezTo>
                    <a:pt x="4250043" y="-45762"/>
                    <a:pt x="4458159" y="444213"/>
                    <a:pt x="4572869" y="1084948"/>
                  </a:cubicBezTo>
                  <a:cubicBezTo>
                    <a:pt x="4687579" y="1725683"/>
                    <a:pt x="5434830" y="3305399"/>
                    <a:pt x="4710521" y="3847812"/>
                  </a:cubicBezTo>
                  <a:cubicBezTo>
                    <a:pt x="3986212" y="4390225"/>
                    <a:pt x="857915" y="4618006"/>
                    <a:pt x="227012" y="4339425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7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14" name="Google Shape;3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15" name="Google Shape;3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Agenda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1448084" y="1550726"/>
            <a:ext cx="615499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Project Statement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Project Statement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Requirements and Constraints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State of the Art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4924909" y="1028620"/>
            <a:ext cx="9686272" cy="8223519"/>
            <a:chOff x="4924909" y="1028620"/>
            <a:chExt cx="9686272" cy="8223519"/>
          </a:xfrm>
        </p:grpSpPr>
        <p:sp>
          <p:nvSpPr>
            <p:cNvPr id="111" name="Google Shape;111;p14"/>
            <p:cNvSpPr/>
            <p:nvPr/>
          </p:nvSpPr>
          <p:spPr>
            <a:xfrm rot="-642060">
              <a:off x="5474608" y="1767366"/>
              <a:ext cx="8586875" cy="6725020"/>
            </a:xfrm>
            <a:custGeom>
              <a:rect b="b" l="l" r="r" t="t"/>
              <a:pathLst>
                <a:path extrusionOk="0" h="4888593" w="5315243">
                  <a:moveTo>
                    <a:pt x="260981" y="4750887"/>
                  </a:moveTo>
                  <a:cubicBezTo>
                    <a:pt x="-398716" y="4473268"/>
                    <a:pt x="336469" y="2883130"/>
                    <a:pt x="876570" y="2501988"/>
                  </a:cubicBezTo>
                  <a:cubicBezTo>
                    <a:pt x="1416671" y="2120846"/>
                    <a:pt x="2370585" y="1813035"/>
                    <a:pt x="2883682" y="1454045"/>
                  </a:cubicBezTo>
                  <a:cubicBezTo>
                    <a:pt x="3396779" y="1095055"/>
                    <a:pt x="3572859" y="430511"/>
                    <a:pt x="3955155" y="348045"/>
                  </a:cubicBezTo>
                  <a:cubicBezTo>
                    <a:pt x="4337451" y="265579"/>
                    <a:pt x="4985053" y="-353370"/>
                    <a:pt x="5099763" y="287365"/>
                  </a:cubicBezTo>
                  <a:cubicBezTo>
                    <a:pt x="5214473" y="928100"/>
                    <a:pt x="5641219" y="3423784"/>
                    <a:pt x="4834755" y="4167704"/>
                  </a:cubicBezTo>
                  <a:cubicBezTo>
                    <a:pt x="4028291" y="4911624"/>
                    <a:pt x="920678" y="5028506"/>
                    <a:pt x="260981" y="475088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-642060">
              <a:off x="6083172" y="2036008"/>
              <a:ext cx="7915998" cy="6538044"/>
            </a:xfrm>
            <a:custGeom>
              <a:rect b="b" l="l" r="r" t="t"/>
              <a:pathLst>
                <a:path extrusionOk="0" h="4752675" w="4899973">
                  <a:moveTo>
                    <a:pt x="272116" y="4631734"/>
                  </a:moveTo>
                  <a:cubicBezTo>
                    <a:pt x="-372411" y="4381727"/>
                    <a:pt x="274059" y="3045295"/>
                    <a:pt x="708301" y="2548511"/>
                  </a:cubicBezTo>
                  <a:cubicBezTo>
                    <a:pt x="1142543" y="2051727"/>
                    <a:pt x="2376677" y="2011718"/>
                    <a:pt x="2877568" y="1651032"/>
                  </a:cubicBezTo>
                  <a:cubicBezTo>
                    <a:pt x="3378459" y="1290346"/>
                    <a:pt x="3332635" y="549265"/>
                    <a:pt x="3713648" y="384394"/>
                  </a:cubicBezTo>
                  <a:cubicBezTo>
                    <a:pt x="4094661" y="219523"/>
                    <a:pt x="4401085" y="-340908"/>
                    <a:pt x="4515795" y="299827"/>
                  </a:cubicBezTo>
                  <a:cubicBezTo>
                    <a:pt x="4630505" y="940562"/>
                    <a:pt x="5282743" y="3326567"/>
                    <a:pt x="4575463" y="4048551"/>
                  </a:cubicBezTo>
                  <a:cubicBezTo>
                    <a:pt x="3868183" y="4770535"/>
                    <a:pt x="916643" y="4881741"/>
                    <a:pt x="272116" y="4631734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-642060">
              <a:off x="7405227" y="2174241"/>
              <a:ext cx="6476483" cy="5881663"/>
            </a:xfrm>
            <a:custGeom>
              <a:rect b="b" l="l" r="r" t="t"/>
              <a:pathLst>
                <a:path extrusionOk="0" h="4638899" w="5108036">
                  <a:moveTo>
                    <a:pt x="218421" y="4504596"/>
                  </a:moveTo>
                  <a:cubicBezTo>
                    <a:pt x="-396962" y="4255255"/>
                    <a:pt x="429022" y="2934267"/>
                    <a:pt x="959915" y="2511134"/>
                  </a:cubicBezTo>
                  <a:cubicBezTo>
                    <a:pt x="1490808" y="2088001"/>
                    <a:pt x="2424987" y="2062439"/>
                    <a:pt x="2938500" y="1686625"/>
                  </a:cubicBezTo>
                  <a:cubicBezTo>
                    <a:pt x="3452013" y="1310811"/>
                    <a:pt x="3716281" y="472136"/>
                    <a:pt x="4040996" y="256247"/>
                  </a:cubicBezTo>
                  <a:cubicBezTo>
                    <a:pt x="4365711" y="40358"/>
                    <a:pt x="4772081" y="-249442"/>
                    <a:pt x="4886791" y="391293"/>
                  </a:cubicBezTo>
                  <a:cubicBezTo>
                    <a:pt x="5001501" y="1032028"/>
                    <a:pt x="5430276" y="3321631"/>
                    <a:pt x="4652214" y="4007181"/>
                  </a:cubicBezTo>
                  <a:cubicBezTo>
                    <a:pt x="3874152" y="4692732"/>
                    <a:pt x="833804" y="4753937"/>
                    <a:pt x="218421" y="450459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642060">
              <a:off x="8774590" y="3450503"/>
              <a:ext cx="5024440" cy="4300141"/>
            </a:xfrm>
            <a:custGeom>
              <a:rect b="b" l="l" r="r" t="t"/>
              <a:pathLst>
                <a:path extrusionOk="0" h="4300141" w="5024440">
                  <a:moveTo>
                    <a:pt x="228707" y="4190740"/>
                  </a:moveTo>
                  <a:cubicBezTo>
                    <a:pt x="-406456" y="3934703"/>
                    <a:pt x="433996" y="2660021"/>
                    <a:pt x="901237" y="2162903"/>
                  </a:cubicBezTo>
                  <a:cubicBezTo>
                    <a:pt x="1368478" y="1665785"/>
                    <a:pt x="2494721" y="1567840"/>
                    <a:pt x="3032152" y="1208030"/>
                  </a:cubicBezTo>
                  <a:cubicBezTo>
                    <a:pt x="3569583" y="848220"/>
                    <a:pt x="3868752" y="49339"/>
                    <a:pt x="4125821" y="4044"/>
                  </a:cubicBezTo>
                  <a:cubicBezTo>
                    <a:pt x="4382890" y="-41251"/>
                    <a:pt x="4459854" y="295528"/>
                    <a:pt x="4574564" y="936263"/>
                  </a:cubicBezTo>
                  <a:cubicBezTo>
                    <a:pt x="4689274" y="1576998"/>
                    <a:pt x="5436525" y="3156714"/>
                    <a:pt x="4712216" y="3699127"/>
                  </a:cubicBezTo>
                  <a:cubicBezTo>
                    <a:pt x="3987907" y="4241540"/>
                    <a:pt x="863870" y="4446777"/>
                    <a:pt x="228707" y="4190740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- Lagrangian Drifter Lab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7375"/>
            <a:ext cx="12192000" cy="627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5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22" name="Google Shape;122;p15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Introduction</a:t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25" name="Google Shape;12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26" name="Google Shape;12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5"/>
          <p:cNvGrpSpPr/>
          <p:nvPr/>
        </p:nvGrpSpPr>
        <p:grpSpPr>
          <a:xfrm>
            <a:off x="5102382" y="1315266"/>
            <a:ext cx="9635685" cy="8200560"/>
            <a:chOff x="5102382" y="1315266"/>
            <a:chExt cx="9635685" cy="8200560"/>
          </a:xfrm>
        </p:grpSpPr>
        <p:sp>
          <p:nvSpPr>
            <p:cNvPr id="128" name="Google Shape;128;p15"/>
            <p:cNvSpPr/>
            <p:nvPr/>
          </p:nvSpPr>
          <p:spPr>
            <a:xfrm rot="-642060">
              <a:off x="5653287" y="204902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642060">
              <a:off x="6362496" y="2373686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642060">
              <a:off x="8248844" y="2646848"/>
              <a:ext cx="5662451" cy="5877298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-642060">
              <a:off x="9352126" y="41874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38" name="Google Shape;138;p16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Project Statement</a:t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42" name="Google Shape;14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6"/>
          <p:cNvGrpSpPr/>
          <p:nvPr/>
        </p:nvGrpSpPr>
        <p:grpSpPr>
          <a:xfrm>
            <a:off x="5299026" y="1747886"/>
            <a:ext cx="9635685" cy="8200560"/>
            <a:chOff x="5299026" y="1747886"/>
            <a:chExt cx="9635685" cy="8200560"/>
          </a:xfrm>
        </p:grpSpPr>
        <p:sp>
          <p:nvSpPr>
            <p:cNvPr id="144" name="Google Shape;144;p16"/>
            <p:cNvSpPr/>
            <p:nvPr/>
          </p:nvSpPr>
          <p:spPr>
            <a:xfrm rot="-642060">
              <a:off x="5849931" y="248164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 rot="-478767">
              <a:off x="6484797" y="2966715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-642060">
              <a:off x="8390866" y="3693863"/>
              <a:ext cx="5579563" cy="5650571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 rot="-1018970">
              <a:off x="9594868" y="47970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54" name="Google Shape;154;p17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Project Statement Analysis</a:t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57" name="Google Shape;15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58" name="Google Shape;15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7"/>
          <p:cNvGrpSpPr/>
          <p:nvPr/>
        </p:nvGrpSpPr>
        <p:grpSpPr>
          <a:xfrm>
            <a:off x="5102382" y="1315266"/>
            <a:ext cx="9635685" cy="8200560"/>
            <a:chOff x="5102382" y="1315266"/>
            <a:chExt cx="9635685" cy="8200560"/>
          </a:xfrm>
        </p:grpSpPr>
        <p:sp>
          <p:nvSpPr>
            <p:cNvPr id="160" name="Google Shape;160;p17"/>
            <p:cNvSpPr/>
            <p:nvPr/>
          </p:nvSpPr>
          <p:spPr>
            <a:xfrm rot="-642060">
              <a:off x="5653287" y="204902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 rot="-642060">
              <a:off x="6362496" y="2373686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 rot="-642060">
              <a:off x="8248844" y="2646848"/>
              <a:ext cx="5662451" cy="5877298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-642060">
              <a:off x="9352126" y="41874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Analysis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8"/>
          <p:cNvGrpSpPr/>
          <p:nvPr/>
        </p:nvGrpSpPr>
        <p:grpSpPr>
          <a:xfrm>
            <a:off x="5299026" y="1747886"/>
            <a:ext cx="9635685" cy="8200560"/>
            <a:chOff x="5299026" y="1747886"/>
            <a:chExt cx="9635685" cy="8200560"/>
          </a:xfrm>
        </p:grpSpPr>
        <p:sp>
          <p:nvSpPr>
            <p:cNvPr id="174" name="Google Shape;174;p18"/>
            <p:cNvSpPr/>
            <p:nvPr/>
          </p:nvSpPr>
          <p:spPr>
            <a:xfrm rot="-642060">
              <a:off x="5849931" y="248164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 rot="-478767">
              <a:off x="6484797" y="2966715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 rot="-642060">
              <a:off x="8390866" y="3693863"/>
              <a:ext cx="5579563" cy="5650571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 rot="-1018970">
              <a:off x="9594868" y="47970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4" name="Google Shape;184;p19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Requirements</a:t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87" name="Google Shape;18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88" name="Google Shape;18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9"/>
          <p:cNvSpPr txBox="1"/>
          <p:nvPr/>
        </p:nvSpPr>
        <p:spPr>
          <a:xfrm>
            <a:off x="1448084" y="1550726"/>
            <a:ext cx="92985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 and selection of hardware components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Power and Low Cost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Software/Hardware design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within modules and peripherals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PCB design</a:t>
            </a: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Renewable energy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5S outer shell as a 3D design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realization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Laboratory Tests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4924909" y="1028620"/>
            <a:ext cx="9686272" cy="8223519"/>
            <a:chOff x="4924909" y="1028620"/>
            <a:chExt cx="9686272" cy="8223519"/>
          </a:xfrm>
        </p:grpSpPr>
        <p:sp>
          <p:nvSpPr>
            <p:cNvPr id="191" name="Google Shape;191;p19"/>
            <p:cNvSpPr/>
            <p:nvPr/>
          </p:nvSpPr>
          <p:spPr>
            <a:xfrm rot="-642060">
              <a:off x="5474608" y="1767366"/>
              <a:ext cx="8586875" cy="6725020"/>
            </a:xfrm>
            <a:custGeom>
              <a:rect b="b" l="l" r="r" t="t"/>
              <a:pathLst>
                <a:path extrusionOk="0" h="4888593" w="5315243">
                  <a:moveTo>
                    <a:pt x="260981" y="4750887"/>
                  </a:moveTo>
                  <a:cubicBezTo>
                    <a:pt x="-398716" y="4473268"/>
                    <a:pt x="336469" y="2883130"/>
                    <a:pt x="876570" y="2501988"/>
                  </a:cubicBezTo>
                  <a:cubicBezTo>
                    <a:pt x="1416671" y="2120846"/>
                    <a:pt x="2370585" y="1813035"/>
                    <a:pt x="2883682" y="1454045"/>
                  </a:cubicBezTo>
                  <a:cubicBezTo>
                    <a:pt x="3396779" y="1095055"/>
                    <a:pt x="3572859" y="430511"/>
                    <a:pt x="3955155" y="348045"/>
                  </a:cubicBezTo>
                  <a:cubicBezTo>
                    <a:pt x="4337451" y="265579"/>
                    <a:pt x="4985053" y="-353370"/>
                    <a:pt x="5099763" y="287365"/>
                  </a:cubicBezTo>
                  <a:cubicBezTo>
                    <a:pt x="5214473" y="928100"/>
                    <a:pt x="5641219" y="3423784"/>
                    <a:pt x="4834755" y="4167704"/>
                  </a:cubicBezTo>
                  <a:cubicBezTo>
                    <a:pt x="4028291" y="4911624"/>
                    <a:pt x="920678" y="5028506"/>
                    <a:pt x="260981" y="475088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 rot="-642060">
              <a:off x="6083172" y="2036008"/>
              <a:ext cx="7915998" cy="6538044"/>
            </a:xfrm>
            <a:custGeom>
              <a:rect b="b" l="l" r="r" t="t"/>
              <a:pathLst>
                <a:path extrusionOk="0" h="4752675" w="4899973">
                  <a:moveTo>
                    <a:pt x="272116" y="4631734"/>
                  </a:moveTo>
                  <a:cubicBezTo>
                    <a:pt x="-372411" y="4381727"/>
                    <a:pt x="274059" y="3045295"/>
                    <a:pt x="708301" y="2548511"/>
                  </a:cubicBezTo>
                  <a:cubicBezTo>
                    <a:pt x="1142543" y="2051727"/>
                    <a:pt x="2376677" y="2011718"/>
                    <a:pt x="2877568" y="1651032"/>
                  </a:cubicBezTo>
                  <a:cubicBezTo>
                    <a:pt x="3378459" y="1290346"/>
                    <a:pt x="3332635" y="549265"/>
                    <a:pt x="3713648" y="384394"/>
                  </a:cubicBezTo>
                  <a:cubicBezTo>
                    <a:pt x="4094661" y="219523"/>
                    <a:pt x="4401085" y="-340908"/>
                    <a:pt x="4515795" y="299827"/>
                  </a:cubicBezTo>
                  <a:cubicBezTo>
                    <a:pt x="4630505" y="940562"/>
                    <a:pt x="5282743" y="3326567"/>
                    <a:pt x="4575463" y="4048551"/>
                  </a:cubicBezTo>
                  <a:cubicBezTo>
                    <a:pt x="3868183" y="4770535"/>
                    <a:pt x="916643" y="4881741"/>
                    <a:pt x="272116" y="4631734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 rot="-642060">
              <a:off x="7405227" y="2174241"/>
              <a:ext cx="6476483" cy="5881663"/>
            </a:xfrm>
            <a:custGeom>
              <a:rect b="b" l="l" r="r" t="t"/>
              <a:pathLst>
                <a:path extrusionOk="0" h="4638899" w="5108036">
                  <a:moveTo>
                    <a:pt x="218421" y="4504596"/>
                  </a:moveTo>
                  <a:cubicBezTo>
                    <a:pt x="-396962" y="4255255"/>
                    <a:pt x="429022" y="2934267"/>
                    <a:pt x="959915" y="2511134"/>
                  </a:cubicBezTo>
                  <a:cubicBezTo>
                    <a:pt x="1490808" y="2088001"/>
                    <a:pt x="2424987" y="2062439"/>
                    <a:pt x="2938500" y="1686625"/>
                  </a:cubicBezTo>
                  <a:cubicBezTo>
                    <a:pt x="3452013" y="1310811"/>
                    <a:pt x="3716281" y="472136"/>
                    <a:pt x="4040996" y="256247"/>
                  </a:cubicBezTo>
                  <a:cubicBezTo>
                    <a:pt x="4365711" y="40358"/>
                    <a:pt x="4772081" y="-249442"/>
                    <a:pt x="4886791" y="391293"/>
                  </a:cubicBezTo>
                  <a:cubicBezTo>
                    <a:pt x="5001501" y="1032028"/>
                    <a:pt x="5430276" y="3321631"/>
                    <a:pt x="4652214" y="4007181"/>
                  </a:cubicBezTo>
                  <a:cubicBezTo>
                    <a:pt x="3874152" y="4692732"/>
                    <a:pt x="833804" y="4753937"/>
                    <a:pt x="218421" y="450459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 rot="-642060">
              <a:off x="8774590" y="3450503"/>
              <a:ext cx="5024440" cy="4300141"/>
            </a:xfrm>
            <a:custGeom>
              <a:rect b="b" l="l" r="r" t="t"/>
              <a:pathLst>
                <a:path extrusionOk="0" h="4300141" w="5024440">
                  <a:moveTo>
                    <a:pt x="228707" y="4190740"/>
                  </a:moveTo>
                  <a:cubicBezTo>
                    <a:pt x="-406456" y="3934703"/>
                    <a:pt x="433996" y="2660021"/>
                    <a:pt x="901237" y="2162903"/>
                  </a:cubicBezTo>
                  <a:cubicBezTo>
                    <a:pt x="1368478" y="1665785"/>
                    <a:pt x="2494721" y="1567840"/>
                    <a:pt x="3032152" y="1208030"/>
                  </a:cubicBezTo>
                  <a:cubicBezTo>
                    <a:pt x="3569583" y="848220"/>
                    <a:pt x="3868752" y="49339"/>
                    <a:pt x="4125821" y="4044"/>
                  </a:cubicBezTo>
                  <a:cubicBezTo>
                    <a:pt x="4382890" y="-41251"/>
                    <a:pt x="4459854" y="295528"/>
                    <a:pt x="4574564" y="936263"/>
                  </a:cubicBezTo>
                  <a:cubicBezTo>
                    <a:pt x="4689274" y="1576998"/>
                    <a:pt x="5436525" y="3156714"/>
                    <a:pt x="4712216" y="3699127"/>
                  </a:cubicBezTo>
                  <a:cubicBezTo>
                    <a:pt x="3987907" y="4241540"/>
                    <a:pt x="863870" y="4446777"/>
                    <a:pt x="228707" y="4190740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9"/>
          <p:cNvSpPr txBox="1"/>
          <p:nvPr/>
        </p:nvSpPr>
        <p:spPr>
          <a:xfrm>
            <a:off x="1406931" y="6077610"/>
            <a:ext cx="92985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analysis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202" name="Google Shape;202;p20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Constraints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205" name="Google Shape;20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206" name="Google Shape;20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0"/>
          <p:cNvSpPr txBox="1"/>
          <p:nvPr/>
        </p:nvSpPr>
        <p:spPr>
          <a:xfrm>
            <a:off x="1448084" y="1550726"/>
            <a:ext cx="9298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must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presented for evaluation within deadline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validated at the ocean.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a autonomy of a month at minimum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Due to the low power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consumption and lab availability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it will be used a STM32.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0"/>
          <p:cNvGrpSpPr/>
          <p:nvPr/>
        </p:nvGrpSpPr>
        <p:grpSpPr>
          <a:xfrm>
            <a:off x="5102382" y="1315138"/>
            <a:ext cx="9633947" cy="8204447"/>
            <a:chOff x="5102382" y="1315138"/>
            <a:chExt cx="9633947" cy="8204447"/>
          </a:xfrm>
        </p:grpSpPr>
        <p:sp>
          <p:nvSpPr>
            <p:cNvPr id="209" name="Google Shape;209;p20"/>
            <p:cNvSpPr/>
            <p:nvPr/>
          </p:nvSpPr>
          <p:spPr>
            <a:xfrm rot="-642081">
              <a:off x="5652209" y="204918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 rot="-642081">
              <a:off x="6361460" y="2373849"/>
              <a:ext cx="7767261" cy="6476101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 rot="-641346">
              <a:off x="8247995" y="2647955"/>
              <a:ext cx="5658358" cy="5873051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rot="-639820">
              <a:off x="9351117" y="4189278"/>
              <a:ext cx="4578802" cy="3785536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State of Art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1"/>
          <p:cNvGrpSpPr/>
          <p:nvPr/>
        </p:nvGrpSpPr>
        <p:grpSpPr>
          <a:xfrm>
            <a:off x="5299026" y="1747758"/>
            <a:ext cx="9633947" cy="8204447"/>
            <a:chOff x="5299026" y="1747758"/>
            <a:chExt cx="9633947" cy="8204447"/>
          </a:xfrm>
        </p:grpSpPr>
        <p:sp>
          <p:nvSpPr>
            <p:cNvPr id="223" name="Google Shape;223;p21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