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2" r:id="rId3"/>
    <p:sldId id="257" r:id="rId4"/>
    <p:sldId id="258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3060DC4-6BD8-4F35-9763-84613AC18596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036B-8D69-41A4-8152-BE23FEF3E04F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58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0DC4-6BD8-4F35-9763-84613AC18596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036B-8D69-41A4-8152-BE23FEF3E0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3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0DC4-6BD8-4F35-9763-84613AC18596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036B-8D69-41A4-8152-BE23FEF3E04F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89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0DC4-6BD8-4F35-9763-84613AC18596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036B-8D69-41A4-8152-BE23FEF3E0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0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0DC4-6BD8-4F35-9763-84613AC18596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036B-8D69-41A4-8152-BE23FEF3E04F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26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0DC4-6BD8-4F35-9763-84613AC18596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036B-8D69-41A4-8152-BE23FEF3E0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9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0DC4-6BD8-4F35-9763-84613AC18596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036B-8D69-41A4-8152-BE23FEF3E0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4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0DC4-6BD8-4F35-9763-84613AC18596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036B-8D69-41A4-8152-BE23FEF3E0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5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0DC4-6BD8-4F35-9763-84613AC18596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036B-8D69-41A4-8152-BE23FEF3E0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2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0DC4-6BD8-4F35-9763-84613AC18596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036B-8D69-41A4-8152-BE23FEF3E04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4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0DC4-6BD8-4F35-9763-84613AC18596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036B-8D69-41A4-8152-BE23FEF3E04F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52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3060DC4-6BD8-4F35-9763-84613AC18596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65C036B-8D69-41A4-8152-BE23FEF3E04F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600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B94D87A0-BA55-4A8B-9FD6-6109543D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946" y="620720"/>
            <a:ext cx="3366054" cy="5571069"/>
          </a:xfrm>
          <a:prstGeom prst="rect">
            <a:avLst/>
          </a:prstGeom>
          <a:blipFill dpi="0"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tile tx="25400" ty="6350" sx="91000" sy="91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381CD5-ABA7-49BB-9DC7-167F2E665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pt-BR" sz="4800">
                <a:solidFill>
                  <a:srgbClr val="FFFFFF"/>
                </a:solidFill>
              </a:rPr>
              <a:t>Analise de sistemas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913C7E-E2DD-4053-9D92-1BE460F35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User Interface</a:t>
            </a:r>
          </a:p>
          <a:p>
            <a:endParaRPr lang="pt-BR">
              <a:solidFill>
                <a:srgbClr val="FFFFFF"/>
              </a:solidFill>
            </a:endParaRPr>
          </a:p>
          <a:p>
            <a:r>
              <a:rPr lang="pt-BR">
                <a:solidFill>
                  <a:srgbClr val="FFFFFF"/>
                </a:solidFill>
              </a:rPr>
              <a:t>Vinicius - 01192071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95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6130D-4E60-43E9-81A0-B981BC29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BPMN (Refeito)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4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904C0BC6-B04D-4459-B721-9C030C392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A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CB2F024E-D853-479C-B5A9-08293A2D7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111630-DF92-49C9-8992-E48879196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511" y="643467"/>
            <a:ext cx="822297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9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8BA90A1-6BEC-48B7-BBE0-886326225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950F2D-29CC-4F1C-8AFA-D6AE15BFA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0D57D75-083D-4AB7-BA4D-3D1A1A8D9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93130"/>
            <a:ext cx="10905066" cy="267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8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391DD-9A73-4DD2-BD8A-7C60680B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User</a:t>
            </a:r>
            <a:r>
              <a:rPr lang="pt-BR" dirty="0"/>
              <a:t> Interface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8BA90A1-6BEC-48B7-BBE0-886326225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950F2D-29CC-4F1C-8AFA-D6AE15BFA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05AC1C6E-4022-43EA-8CE9-7D952F37A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24" y="643467"/>
            <a:ext cx="776455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2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8BA90A1-6BEC-48B7-BBE0-886326225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950F2D-29CC-4F1C-8AFA-D6AE15BFA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E599BB0-1EF7-4C6D-8A6B-7360124F9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04" y="643467"/>
            <a:ext cx="773759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96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Analise de sistemas</vt:lpstr>
      <vt:lpstr>BPMN (Refeito)</vt:lpstr>
      <vt:lpstr>Apresentação do PowerPoint</vt:lpstr>
      <vt:lpstr>Apresentação do PowerPoint</vt:lpstr>
      <vt:lpstr>User Interface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Analise de sistemas</dc:title>
  <dc:creator>Conceicao, Vinicius Silva da</dc:creator>
  <cp:lastModifiedBy>Conceicao, Vinicius Silva da</cp:lastModifiedBy>
  <cp:revision>1</cp:revision>
  <dcterms:created xsi:type="dcterms:W3CDTF">2020-10-14T01:49:32Z</dcterms:created>
  <dcterms:modified xsi:type="dcterms:W3CDTF">2020-10-14T01:50:42Z</dcterms:modified>
</cp:coreProperties>
</file>