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4870-6FD2-488D-8D6A-D0F14353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FC664-782E-4220-B777-06629C70A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FD891-52E4-4517-86B7-526BEA70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DBED0-8B9F-4091-8A44-7F41E882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01403-D0C6-4BC9-B6EE-2378E28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58A3-871F-4567-8136-9C505994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9F1DA6-FD36-43BE-90F4-B55D97F9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DECA6-D3F6-4262-B683-8E94396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D950B-2703-4334-9C53-AB24466A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B040E-E159-4135-AE41-DFE07A57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34AD00-FD91-46EE-91B6-7D2657EF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1343C-FD94-4C0F-9EF6-98BCA9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581F4-DAE1-4629-AB96-C4ECB920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BBB5-6C0D-499B-8F3F-25B4C0B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39EF2-572E-45BC-B3EA-103A1E8D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68647-A9DF-474B-9D94-D7F4B3D9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CDE2F-E9B8-41E2-BADB-C2FD6A74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C365E-498C-470E-93D1-10164DF6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1C456-094F-44FD-B968-6E54ADA3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7BAA8-A6F6-4DA4-81AC-977FD025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E475B-0CF8-4954-A416-5CAFCFA7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E3153-56F5-4224-B1F8-C6A99847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F316-68A3-4950-A1CE-F3F6A38F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8C967-75DD-404F-97CA-E1AC1236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9BDF4-C39C-4BAE-BDDA-9FD95907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CF5D-2F48-4E90-B642-A4325F9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6DA14-238C-4E61-B70B-FAD477FEA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39FDD-E858-4DBE-A2E9-BADF9A7E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4BE70-53CC-4433-95F6-4FA95A2B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DDAB5-E91C-4D63-8BE9-186549B7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040CB-DA9A-4F2A-8F0C-BD8FF298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8174-A1EA-45C9-B1D1-78E301EE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E9C28-3FCF-4F8F-8578-C55AA501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EB81F-2769-47F5-9F57-A82AE04D2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54316A-C4C1-46FB-8A40-98F9B4E9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451D08-A454-4B7C-B771-693D26211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154175-6E06-4F52-98C3-38C0682C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E32E10-54AE-4E16-9829-F08B86E5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7D817-14F6-4E4D-8FA2-E69A1B6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9486-5527-427D-98D4-C9AE18C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146054-9700-4ECB-9F25-68D606EC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F4789-A84E-478E-8DED-B89BC847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0E82BB-AADD-4AED-8F31-C31DE73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D354B1-6C40-48F6-87CC-4698DA45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A35625-21EA-4F0F-B514-848B85C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48BC28-C8D6-4389-B83F-435053C3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1041-4CB1-42B8-B3D3-F35870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B0E4B-BD4A-4D6D-A0AB-C30FDEA8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C1338-78F8-492F-987A-A1B2F16F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75EBE-CBC6-4445-BEA2-C2CFE6F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EF22E-88B5-4A00-B3EF-3A6D6CBF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2A0E3-B8CB-4AB7-9736-E851F03E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47B11-92A5-4415-B391-2F1AF414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C763A-7EDA-4CC5-BA4D-2C4FC9AC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65D99-2A06-481A-B0DC-6CF4879C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CB79B-B05D-4E49-BC4F-DD9E26C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F84BD5-E950-4F0D-A9C5-478DA9FE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3560F-2C06-4156-88C2-A1BC9ABE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2617FE-00B2-470E-A849-282C58B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D643E-CE6E-4441-9144-911255FA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07C12-DF9D-4463-907D-CF684B84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EAC50-63EC-48A0-8B6A-2357A2AE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8EE26-B47B-4D58-B62B-2A526585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3A257-B92A-48E1-BEF2-A0457732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Projeto KeyPass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5EFFE-308D-4741-BE41-06444AE7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1900"/>
              <a:t>Atividade avaliativa </a:t>
            </a:r>
          </a:p>
          <a:p>
            <a:pPr algn="l"/>
            <a:r>
              <a:rPr lang="pt-BR" sz="1900"/>
              <a:t>Vinicius Silva</a:t>
            </a:r>
          </a:p>
          <a:p>
            <a:pPr algn="l"/>
            <a:r>
              <a:rPr lang="pt-BR" sz="1900"/>
              <a:t>01192071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04095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Product Backlog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1CF2ECD-2F0C-4C72-AD69-C75D1C05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Atualizado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159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52F68E-E3C7-45C9-A691-5906C6D7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65866"/>
            <a:ext cx="10905066" cy="27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D3D88-F479-44F2-A8EB-67677840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6381"/>
            <a:ext cx="10905066" cy="54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2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7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B83070-F59F-49E3-9464-D6FA67A4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4976"/>
            <a:ext cx="10905066" cy="3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6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412D220-17C1-4CDD-8E44-D521BC02B0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EEF192-11D8-428E-9B20-BD6EBE3B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0" y="2580549"/>
            <a:ext cx="11233199" cy="16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Protótipos de tela</a:t>
            </a:r>
          </a:p>
        </p:txBody>
      </p:sp>
    </p:spTree>
    <p:extLst>
      <p:ext uri="{BB962C8B-B14F-4D97-AF65-F5344CB8AC3E}">
        <p14:creationId xmlns:p14="http://schemas.microsoft.com/office/powerpoint/2010/main" val="377083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8700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Imagem 9" descr="Interface gráfica do usuário, Site, PowerPoint&#10;&#10;Descrição gerada automaticamente">
            <a:extLst>
              <a:ext uri="{FF2B5EF4-FFF2-40B4-BE49-F238E27FC236}">
                <a16:creationId xmlns:a16="http://schemas.microsoft.com/office/drawing/2014/main" id="{7D4E5FED-7095-4C68-824D-561F34A2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75319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C9FAC417-E07E-42E5-8F3A-92F70E75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3A257-B92A-48E1-BEF2-A0457732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Contextualização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559290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425109"/>
            <a:ext cx="6777229" cy="3307656"/>
          </a:xfrm>
        </p:spPr>
        <p:txBody>
          <a:bodyPr anchor="t">
            <a:normAutofit/>
          </a:bodyPr>
          <a:lstStyle/>
          <a:p>
            <a:pPr algn="l"/>
            <a:r>
              <a:rPr lang="en-US" sz="740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10723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2CD92399-BD2B-46F6-9358-0A02A332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5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Interface do usuário</a:t>
            </a:r>
          </a:p>
        </p:txBody>
      </p:sp>
    </p:spTree>
    <p:extLst>
      <p:ext uri="{BB962C8B-B14F-4D97-AF65-F5344CB8AC3E}">
        <p14:creationId xmlns:p14="http://schemas.microsoft.com/office/powerpoint/2010/main" val="376671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12A0FA-2904-41FD-A61A-CA4A814B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547742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Detalhes do bilhete</a:t>
            </a:r>
          </a:p>
        </p:txBody>
      </p:sp>
    </p:spTree>
    <p:extLst>
      <p:ext uri="{BB962C8B-B14F-4D97-AF65-F5344CB8AC3E}">
        <p14:creationId xmlns:p14="http://schemas.microsoft.com/office/powerpoint/2010/main" val="132328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6F16BCD-F6D5-4996-8BC9-DBF15F74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Recarregar cartão</a:t>
            </a:r>
          </a:p>
        </p:txBody>
      </p:sp>
    </p:spTree>
    <p:extLst>
      <p:ext uri="{BB962C8B-B14F-4D97-AF65-F5344CB8AC3E}">
        <p14:creationId xmlns:p14="http://schemas.microsoft.com/office/powerpoint/2010/main" val="190348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E0CC60E-2DA2-4727-8661-58C8ED7A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89967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D2034F5-798C-4D9A-9188-EB81879A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727"/>
            <a:ext cx="12192000" cy="51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foto de mulher&#10;&#10;Descrição gerada automaticamente">
            <a:extLst>
              <a:ext uri="{FF2B5EF4-FFF2-40B4-BE49-F238E27FC236}">
                <a16:creationId xmlns:a16="http://schemas.microsoft.com/office/drawing/2014/main" id="{732289E8-67EE-443F-A650-2DC71FDB0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-1" b="-1"/>
          <a:stretch/>
        </p:blipFill>
        <p:spPr>
          <a:xfrm>
            <a:off x="503767" y="5291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SubProcesso</a:t>
            </a:r>
            <a:r>
              <a:rPr lang="en-US" sz="5400" dirty="0"/>
              <a:t> - </a:t>
            </a:r>
            <a:r>
              <a:rPr lang="en-US" sz="5400" dirty="0" err="1"/>
              <a:t>cadastro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98416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E45F70-0EC9-4D3D-AA86-C9B2155C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833687"/>
            <a:ext cx="9925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4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SubProcesso</a:t>
            </a:r>
            <a:r>
              <a:rPr lang="en-US" sz="5400" dirty="0"/>
              <a:t> –</a:t>
            </a:r>
            <a:br>
              <a:rPr lang="en-US" sz="5400" dirty="0"/>
            </a:br>
            <a:r>
              <a:rPr lang="en-US" sz="5400" dirty="0"/>
              <a:t> </a:t>
            </a:r>
            <a:r>
              <a:rPr lang="en-US" sz="5400" dirty="0" err="1"/>
              <a:t>Validar</a:t>
            </a:r>
            <a:r>
              <a:rPr lang="en-US" sz="5400" dirty="0"/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189863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59DB280-57F4-4957-B66C-E186B54D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562100"/>
            <a:ext cx="9467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User Stories</a:t>
            </a:r>
            <a:endParaRPr lang="en-US" sz="540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1CF2ECD-2F0C-4C72-AD69-C75D1C05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Atualizado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52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39">
            <a:off x="3141653" y="57492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729457" y="3288323"/>
            <a:ext cx="4759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>
                <a:latin typeface="Bradley Hand ITC" panose="03070402050302030203" pitchFamily="66" charset="0"/>
              </a:rPr>
              <a:t>Eu enquanto estudante, </a:t>
            </a:r>
          </a:p>
          <a:p>
            <a:r>
              <a:rPr lang="pt-BR" sz="2400" b="1">
                <a:latin typeface="Bradley Hand ITC" panose="03070402050302030203" pitchFamily="66" charset="0"/>
              </a:rPr>
              <a:t>quero uma forma confiável de carregar o bilhete para que eu não perca a aula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44C51AEE-78D1-41E4-ACF6-A54E43F7B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1892972" cy="18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56" y="512759"/>
            <a:ext cx="5747280" cy="5747280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446585" y="3288323"/>
            <a:ext cx="5404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funcionário,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 quero ter o conforto de carregar o bilhete em casa para que eu possa descansar mais no tempo livre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53F1E5-629E-43DB-B260-667E1F4E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69" y="998876"/>
            <a:ext cx="1684591" cy="16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270">
            <a:off x="3178156" y="512759"/>
            <a:ext cx="5747280" cy="5747280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446585" y="3288323"/>
            <a:ext cx="5404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funcionário,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 quero ter a escolha de usar o bilhete sem dificuldades, para que eu possa sair do transito.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53F1E5-629E-43DB-B260-667E1F4E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69" y="998876"/>
            <a:ext cx="1684591" cy="16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397">
            <a:off x="3191074" y="498499"/>
            <a:ext cx="6023336" cy="6023336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559127" y="3347182"/>
            <a:ext cx="5404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mãe/pai,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quero ter a opção de cadastrar diversos bilhetes no aplicativo para saber o tanto que meu filho tem de saldo no bilhete e assim não me perder nas contas.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A15DD14-3AB6-41C7-AF0B-7D41525F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904259"/>
            <a:ext cx="1862548" cy="18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1004">
            <a:off x="3003011" y="249783"/>
            <a:ext cx="6023336" cy="6023336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559127" y="3347182"/>
            <a:ext cx="5404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preocupado com a </a:t>
            </a:r>
            <a:r>
              <a:rPr lang="pt-BR" sz="2400" b="1" dirty="0" err="1">
                <a:latin typeface="Bradley Hand ITC" panose="03070402050302030203" pitchFamily="66" charset="0"/>
              </a:rPr>
              <a:t>ecoligia</a:t>
            </a:r>
            <a:r>
              <a:rPr lang="pt-BR" sz="2400" b="1" dirty="0">
                <a:latin typeface="Bradley Hand ITC" panose="03070402050302030203" pitchFamily="66" charset="0"/>
              </a:rPr>
              <a:t>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quero ter tempo para carregar o bilhete para ajudar o meio ambiente.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95069C96-A1D6-4DC6-97C7-71B24B07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15" y="990905"/>
            <a:ext cx="2089920" cy="20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3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157</Words>
  <Application>Microsoft Office PowerPoint</Application>
  <PresentationFormat>Widescreen</PresentationFormat>
  <Paragraphs>29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Bradley Hand ITC</vt:lpstr>
      <vt:lpstr>Calibri</vt:lpstr>
      <vt:lpstr>Calibri Light</vt:lpstr>
      <vt:lpstr>Tema do Office</vt:lpstr>
      <vt:lpstr>Projeto KeyPass</vt:lpstr>
      <vt:lpstr>Contextualização</vt:lpstr>
      <vt:lpstr>Apresentação do PowerPoint</vt:lpstr>
      <vt:lpstr>User Stories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Product Backlog</vt:lpstr>
      <vt:lpstr>Apresentação do PowerPoint</vt:lpstr>
      <vt:lpstr>Apresentação do PowerPoint</vt:lpstr>
      <vt:lpstr>Apresentação do PowerPoint</vt:lpstr>
      <vt:lpstr>Apresentação do PowerPoint</vt:lpstr>
      <vt:lpstr>Protótipos de tela</vt:lpstr>
      <vt:lpstr>Home</vt:lpstr>
      <vt:lpstr>Apresentação do PowerPoint</vt:lpstr>
      <vt:lpstr>Cadastro</vt:lpstr>
      <vt:lpstr>Apresentação do PowerPoint</vt:lpstr>
      <vt:lpstr>Login</vt:lpstr>
      <vt:lpstr>Apresentação do PowerPoint</vt:lpstr>
      <vt:lpstr>Interface do usuário</vt:lpstr>
      <vt:lpstr>Apresentação do PowerPoint</vt:lpstr>
      <vt:lpstr>Detalhes do bilhete</vt:lpstr>
      <vt:lpstr>Apresentação do PowerPoint</vt:lpstr>
      <vt:lpstr>Recarregar cartão</vt:lpstr>
      <vt:lpstr>Apresentação do PowerPoint</vt:lpstr>
      <vt:lpstr>BPMN</vt:lpstr>
      <vt:lpstr>Apresentação do PowerPoint</vt:lpstr>
      <vt:lpstr>SubProcesso - cadastro</vt:lpstr>
      <vt:lpstr>Apresentação do PowerPoint</vt:lpstr>
      <vt:lpstr>SubProcesso –  Validar email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KeyPass</dc:title>
  <dc:creator>Conceicao, Vinicius Silva da</dc:creator>
  <cp:lastModifiedBy>Conceicao, Vinicius Silva da</cp:lastModifiedBy>
  <cp:revision>2</cp:revision>
  <dcterms:created xsi:type="dcterms:W3CDTF">2020-10-20T13:31:31Z</dcterms:created>
  <dcterms:modified xsi:type="dcterms:W3CDTF">2020-10-20T13:40:54Z</dcterms:modified>
</cp:coreProperties>
</file>