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4" r:id="rId19"/>
    <p:sldId id="272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54870-6FD2-488D-8D6A-D0F14353C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AFC664-782E-4220-B777-06629C70A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AFD891-52E4-4517-86B7-526BEA70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9D8-10AC-4605-9E41-D581D175643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FDBED0-8B9F-4091-8A44-7F41E882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D01403-D0C6-4BC9-B6EE-2378E28F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7140-A13B-4BDA-AE77-1F8BB15001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0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C58A3-871F-4567-8136-9C505994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9F1DA6-FD36-43BE-90F4-B55D97F90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8DECA6-D3F6-4262-B683-8E943961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9D8-10AC-4605-9E41-D581D175643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FD950B-2703-4334-9C53-AB24466A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BB040E-E159-4135-AE41-DFE07A57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7140-A13B-4BDA-AE77-1F8BB15001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3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34AD00-FD91-46EE-91B6-7D2657EF8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51343C-FD94-4C0F-9EF6-98BCA9AD5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C581F4-DAE1-4629-AB96-C4ECB920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9D8-10AC-4605-9E41-D581D175643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18BBB5-6C0D-499B-8F3F-25B4C0BF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139EF2-572E-45BC-B3EA-103A1E8D3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7140-A13B-4BDA-AE77-1F8BB15001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4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68647-A9DF-474B-9D94-D7F4B3D9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CCDE2F-E9B8-41E2-BADB-C2FD6A74A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0C365E-498C-470E-93D1-10164DF6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9D8-10AC-4605-9E41-D581D175643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71C456-094F-44FD-B968-6E54ADA3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17BAA8-A6F6-4DA4-81AC-977FD025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7140-A13B-4BDA-AE77-1F8BB15001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3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E475B-0CF8-4954-A416-5CAFCFA7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AE3153-56F5-4224-B1F8-C6A998470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83F316-68A3-4950-A1CE-F3F6A38F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9D8-10AC-4605-9E41-D581D175643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28C967-75DD-404F-97CA-E1AC1236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F9BDF4-C39C-4BAE-BDDA-9FD95907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7140-A13B-4BDA-AE77-1F8BB15001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3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7CF5D-2F48-4E90-B642-A4325F90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A6DA14-238C-4E61-B70B-FAD477FEA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839FDD-E858-4DBE-A2E9-BADF9A7E2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94BE70-53CC-4433-95F6-4FA95A2B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9D8-10AC-4605-9E41-D581D175643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6DDAB5-E91C-4D63-8BE9-186549B7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7040CB-DA9A-4F2A-8F0C-BD8FF298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7140-A13B-4BDA-AE77-1F8BB15001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7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08174-A1EA-45C9-B1D1-78E301EE3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6E9C28-3FCF-4F8F-8578-C55AA501C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5EB81F-2769-47F5-9F57-A82AE04D2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454316A-C4C1-46FB-8A40-98F9B4E94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E451D08-A454-4B7C-B771-693D26211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154175-6E06-4F52-98C3-38C0682C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9D8-10AC-4605-9E41-D581D175643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FE32E10-54AE-4E16-9829-F08B86E5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E7D817-14F6-4E4D-8FA2-E69A1B63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7140-A13B-4BDA-AE77-1F8BB15001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8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09486-5527-427D-98D4-C9AE18CB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C146054-9700-4ECB-9F25-68D606EC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9D8-10AC-4605-9E41-D581D175643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8F4789-A84E-478E-8DED-B89BC847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0E82BB-AADD-4AED-8F31-C31DE73F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7140-A13B-4BDA-AE77-1F8BB15001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7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8D354B1-6C40-48F6-87CC-4698DA45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9D8-10AC-4605-9E41-D581D175643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A35625-21EA-4F0F-B514-848B85CB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48BC28-C8D6-4389-B83F-435053C3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7140-A13B-4BDA-AE77-1F8BB15001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9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A1041-4CB1-42B8-B3D3-F3587055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6B0E4B-BD4A-4D6D-A0AB-C30FDEA85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1C1338-78F8-492F-987A-A1B2F16F6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875EBE-CBC6-4445-BEA2-C2CFE6FD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9D8-10AC-4605-9E41-D581D175643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6EF22E-88B5-4A00-B3EF-3A6D6CBF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82A0E3-B8CB-4AB7-9736-E851F03E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7140-A13B-4BDA-AE77-1F8BB15001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2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47B11-92A5-4415-B391-2F1AF4148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BC763A-7EDA-4CC5-BA4D-2C4FC9AC3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D65D99-2A06-481A-B0DC-6CF4879C7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FCB79B-B05D-4E49-BC4F-DD9E26CB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9D8-10AC-4605-9E41-D581D175643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F84BD5-E950-4F0D-A9C5-478DA9FE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D3560F-2C06-4156-88C2-A1BC9ABE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7140-A13B-4BDA-AE77-1F8BB15001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4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D2617FE-00B2-470E-A849-282C58B7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6D643E-CE6E-4441-9144-911255FA6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F07C12-DF9D-4463-907D-CF684B84E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CB9D8-10AC-4605-9E41-D581D175643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1EAC50-63EC-48A0-8B6A-2357A2AEB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A8EE26-B47B-4D58-B62B-2A526585A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87140-A13B-4BDA-AE77-1F8BB15001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73A257-B92A-48E1-BEF2-A04577320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pt-BR" sz="5400"/>
              <a:t>Projeto KeyPass</a:t>
            </a:r>
            <a:endParaRPr lang="en-US" sz="54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B5EFFE-308D-4741-BE41-06444AE7A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pt-BR" sz="1900"/>
              <a:t>Atividade avaliativa </a:t>
            </a:r>
          </a:p>
          <a:p>
            <a:pPr algn="l"/>
            <a:r>
              <a:rPr lang="pt-BR" sz="1900"/>
              <a:t>Vinicius Silva</a:t>
            </a:r>
          </a:p>
          <a:p>
            <a:pPr algn="l"/>
            <a:r>
              <a:rPr lang="pt-BR" sz="1900"/>
              <a:t>01192071</a:t>
            </a: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4040959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A651D51-1671-4AF2-9150-674A63D06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Product Backlog</a:t>
            </a:r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F1CF2ECD-2F0C-4C72-AD69-C75D1C059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pt-BR" sz="2000"/>
              <a:t>Atualizado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81599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3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952F68E-E3C7-45C9-A691-5906C6D76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65866"/>
            <a:ext cx="10905066" cy="272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20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3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1D3D88-F479-44F2-A8EB-676778406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26381"/>
            <a:ext cx="10905066" cy="540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21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57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FB83070-F59F-49E3-9464-D6FA67A4C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04976"/>
            <a:ext cx="10905066" cy="38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69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412D220-17C1-4CDD-8E44-D521BC02B0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CEEF192-11D8-428E-9B20-BD6EBE3B8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00" y="2580549"/>
            <a:ext cx="11233199" cy="169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62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A651D51-1671-4AF2-9150-674A63D06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Protótipos de tela</a:t>
            </a:r>
          </a:p>
        </p:txBody>
      </p:sp>
    </p:spTree>
    <p:extLst>
      <p:ext uri="{BB962C8B-B14F-4D97-AF65-F5344CB8AC3E}">
        <p14:creationId xmlns:p14="http://schemas.microsoft.com/office/powerpoint/2010/main" val="3770833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A651D51-1671-4AF2-9150-674A63D06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987002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Imagem 9" descr="Interface gráfica do usuário, Site, PowerPoint&#10;&#10;Descrição gerada automaticamente">
            <a:extLst>
              <a:ext uri="{FF2B5EF4-FFF2-40B4-BE49-F238E27FC236}">
                <a16:creationId xmlns:a16="http://schemas.microsoft.com/office/drawing/2014/main" id="{7D4E5FED-7095-4C68-824D-561F34A2F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48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A651D51-1671-4AF2-9150-674A63D06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Cadastro</a:t>
            </a:r>
          </a:p>
        </p:txBody>
      </p:sp>
    </p:spTree>
    <p:extLst>
      <p:ext uri="{BB962C8B-B14F-4D97-AF65-F5344CB8AC3E}">
        <p14:creationId xmlns:p14="http://schemas.microsoft.com/office/powerpoint/2010/main" val="3753195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C9FAC417-E07E-42E5-8F3A-92F70E758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7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73A257-B92A-48E1-BEF2-A04577320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pt-BR" sz="5400"/>
              <a:t>Contextualização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1559290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0A05FF-4BA9-494B-9164-2AD5AB36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80"/>
            <a:ext cx="10086973" cy="6858958"/>
          </a:xfrm>
          <a:custGeom>
            <a:avLst/>
            <a:gdLst>
              <a:gd name="connsiteX0" fmla="*/ 2008921 w 10086973"/>
              <a:gd name="connsiteY0" fmla="*/ 0 h 6858958"/>
              <a:gd name="connsiteX1" fmla="*/ 5838793 w 10086973"/>
              <a:gd name="connsiteY1" fmla="*/ 0 h 6858958"/>
              <a:gd name="connsiteX2" fmla="*/ 6905021 w 10086973"/>
              <a:gd name="connsiteY2" fmla="*/ 0 h 6858958"/>
              <a:gd name="connsiteX3" fmla="*/ 6910598 w 10086973"/>
              <a:gd name="connsiteY3" fmla="*/ 0 h 6858958"/>
              <a:gd name="connsiteX4" fmla="*/ 10086973 w 10086973"/>
              <a:gd name="connsiteY4" fmla="*/ 6858478 h 6858958"/>
              <a:gd name="connsiteX5" fmla="*/ 9324755 w 10086973"/>
              <a:gd name="connsiteY5" fmla="*/ 6858478 h 6858958"/>
              <a:gd name="connsiteX6" fmla="*/ 9324977 w 10086973"/>
              <a:gd name="connsiteY6" fmla="*/ 6858957 h 6858958"/>
              <a:gd name="connsiteX7" fmla="*/ 3359025 w 10086973"/>
              <a:gd name="connsiteY7" fmla="*/ 6858957 h 6858958"/>
              <a:gd name="connsiteX8" fmla="*/ 3359025 w 10086973"/>
              <a:gd name="connsiteY8" fmla="*/ 6858958 h 6858958"/>
              <a:gd name="connsiteX9" fmla="*/ 0 w 10086973"/>
              <a:gd name="connsiteY9" fmla="*/ 6858958 h 6858958"/>
              <a:gd name="connsiteX10" fmla="*/ 0 w 10086973"/>
              <a:gd name="connsiteY10" fmla="*/ 958 h 6858958"/>
              <a:gd name="connsiteX11" fmla="*/ 761996 w 10086973"/>
              <a:gd name="connsiteY11" fmla="*/ 958 h 6858958"/>
              <a:gd name="connsiteX12" fmla="*/ 761996 w 10086973"/>
              <a:gd name="connsiteY12" fmla="*/ 479 h 6858958"/>
              <a:gd name="connsiteX13" fmla="*/ 1246925 w 10086973"/>
              <a:gd name="connsiteY13" fmla="*/ 479 h 6858958"/>
              <a:gd name="connsiteX14" fmla="*/ 2008921 w 10086973"/>
              <a:gd name="connsiteY14" fmla="*/ 479 h 685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86973" h="6858958">
                <a:moveTo>
                  <a:pt x="2008921" y="0"/>
                </a:moveTo>
                <a:lnTo>
                  <a:pt x="5838793" y="0"/>
                </a:lnTo>
                <a:lnTo>
                  <a:pt x="6905021" y="0"/>
                </a:lnTo>
                <a:lnTo>
                  <a:pt x="6910598" y="0"/>
                </a:lnTo>
                <a:lnTo>
                  <a:pt x="10086973" y="6858478"/>
                </a:lnTo>
                <a:lnTo>
                  <a:pt x="9324755" y="6858478"/>
                </a:lnTo>
                <a:lnTo>
                  <a:pt x="9324977" y="6858957"/>
                </a:lnTo>
                <a:lnTo>
                  <a:pt x="3359025" y="6858957"/>
                </a:lnTo>
                <a:lnTo>
                  <a:pt x="3359025" y="6858958"/>
                </a:lnTo>
                <a:lnTo>
                  <a:pt x="0" y="6858958"/>
                </a:lnTo>
                <a:lnTo>
                  <a:pt x="0" y="958"/>
                </a:lnTo>
                <a:lnTo>
                  <a:pt x="761996" y="958"/>
                </a:lnTo>
                <a:lnTo>
                  <a:pt x="761996" y="479"/>
                </a:lnTo>
                <a:lnTo>
                  <a:pt x="1246925" y="479"/>
                </a:lnTo>
                <a:lnTo>
                  <a:pt x="2008921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A651D51-1671-4AF2-9150-674A63D06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425109"/>
            <a:ext cx="6777229" cy="3307656"/>
          </a:xfrm>
        </p:spPr>
        <p:txBody>
          <a:bodyPr anchor="t">
            <a:normAutofit/>
          </a:bodyPr>
          <a:lstStyle/>
          <a:p>
            <a:pPr algn="l"/>
            <a:r>
              <a:rPr lang="en-US" sz="740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107232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2CD92399-BD2B-46F6-9358-0A02A332D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52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A651D51-1671-4AF2-9150-674A63D06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Interface do usuário</a:t>
            </a:r>
          </a:p>
        </p:txBody>
      </p:sp>
    </p:spTree>
    <p:extLst>
      <p:ext uri="{BB962C8B-B14F-4D97-AF65-F5344CB8AC3E}">
        <p14:creationId xmlns:p14="http://schemas.microsoft.com/office/powerpoint/2010/main" val="3766714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212A0FA-2904-41FD-A61A-CA4A814B5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07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A651D51-1671-4AF2-9150-674A63D06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823107"/>
            <a:ext cx="6547742" cy="3431023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Detalhes do bilhete</a:t>
            </a:r>
          </a:p>
        </p:txBody>
      </p:sp>
    </p:spTree>
    <p:extLst>
      <p:ext uri="{BB962C8B-B14F-4D97-AF65-F5344CB8AC3E}">
        <p14:creationId xmlns:p14="http://schemas.microsoft.com/office/powerpoint/2010/main" val="1323284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A6F16BCD-F6D5-4996-8BC9-DBF15F74F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14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A651D51-1671-4AF2-9150-674A63D06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Recarregar cartão</a:t>
            </a:r>
          </a:p>
        </p:txBody>
      </p:sp>
    </p:spTree>
    <p:extLst>
      <p:ext uri="{BB962C8B-B14F-4D97-AF65-F5344CB8AC3E}">
        <p14:creationId xmlns:p14="http://schemas.microsoft.com/office/powerpoint/2010/main" val="1903481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2E0CC60E-2DA2-4727-8661-58C8ED7A3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53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A651D51-1671-4AF2-9150-674A63D06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BPMN</a:t>
            </a:r>
          </a:p>
        </p:txBody>
      </p:sp>
    </p:spTree>
    <p:extLst>
      <p:ext uri="{BB962C8B-B14F-4D97-AF65-F5344CB8AC3E}">
        <p14:creationId xmlns:p14="http://schemas.microsoft.com/office/powerpoint/2010/main" val="899675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CD2034F5-798C-4D9A-9188-EB81879A9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4727"/>
            <a:ext cx="12192000" cy="513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9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la de celular com foto de mulher&#10;&#10;Descrição gerada automaticamente">
            <a:extLst>
              <a:ext uri="{FF2B5EF4-FFF2-40B4-BE49-F238E27FC236}">
                <a16:creationId xmlns:a16="http://schemas.microsoft.com/office/drawing/2014/main" id="{732289E8-67EE-443F-A650-2DC71FDB0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" r="-1" b="-1"/>
          <a:stretch/>
        </p:blipFill>
        <p:spPr>
          <a:xfrm>
            <a:off x="503767" y="5291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98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A651D51-1671-4AF2-9150-674A63D06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pt-BR" sz="5400"/>
              <a:t>User Stories</a:t>
            </a:r>
            <a:endParaRPr lang="en-US" sz="5400"/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F1CF2ECD-2F0C-4C72-AD69-C75D1C059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pt-BR" sz="2000"/>
              <a:t>Atualizado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79528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Forma, Retângulo&#10;&#10;Descrição gerada automaticamente">
            <a:extLst>
              <a:ext uri="{FF2B5EF4-FFF2-40B4-BE49-F238E27FC236}">
                <a16:creationId xmlns:a16="http://schemas.microsoft.com/office/drawing/2014/main" id="{79A6170B-4788-40D2-A9A9-6B5C5B6E7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4739">
            <a:off x="3141653" y="574927"/>
            <a:ext cx="5571065" cy="5571065"/>
          </a:xfrm>
          <a:prstGeom prst="rect">
            <a:avLst/>
          </a:prstGeom>
          <a:ln>
            <a:noFill/>
          </a:ln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CDF221-0850-493C-A5B9-C3FC03CB5B71}"/>
              </a:ext>
            </a:extLst>
          </p:cNvPr>
          <p:cNvSpPr/>
          <p:nvPr/>
        </p:nvSpPr>
        <p:spPr>
          <a:xfrm>
            <a:off x="3729457" y="3288323"/>
            <a:ext cx="47595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>
                <a:latin typeface="Bradley Hand ITC" panose="03070402050302030203" pitchFamily="66" charset="0"/>
              </a:rPr>
              <a:t>Eu enquanto estudante, </a:t>
            </a:r>
          </a:p>
          <a:p>
            <a:r>
              <a:rPr lang="pt-BR" sz="2400" b="1">
                <a:latin typeface="Bradley Hand ITC" panose="03070402050302030203" pitchFamily="66" charset="0"/>
              </a:rPr>
              <a:t>quero uma forma confiável de carregar o bilhete para que eu não perca a aula</a:t>
            </a:r>
            <a:endParaRPr lang="en-US" sz="2400" b="1" dirty="0">
              <a:latin typeface="Bradley Hand ITC" panose="03070402050302030203" pitchFamily="66" charset="0"/>
            </a:endParaRPr>
          </a:p>
        </p:txBody>
      </p:sp>
      <p:pic>
        <p:nvPicPr>
          <p:cNvPr id="19" name="Imagem 18" descr="Uma imagem contendo Ícone&#10;&#10;Descrição gerada automaticamente">
            <a:extLst>
              <a:ext uri="{FF2B5EF4-FFF2-40B4-BE49-F238E27FC236}">
                <a16:creationId xmlns:a16="http://schemas.microsoft.com/office/drawing/2014/main" id="{44C51AEE-78D1-41E4-ACF6-A54E43F7B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1892972" cy="189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9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Forma, Retângulo&#10;&#10;Descrição gerada automaticamente">
            <a:extLst>
              <a:ext uri="{FF2B5EF4-FFF2-40B4-BE49-F238E27FC236}">
                <a16:creationId xmlns:a16="http://schemas.microsoft.com/office/drawing/2014/main" id="{79A6170B-4788-40D2-A9A9-6B5C5B6E7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156" y="512759"/>
            <a:ext cx="5747280" cy="5747280"/>
          </a:xfrm>
          <a:prstGeom prst="rect">
            <a:avLst/>
          </a:prstGeom>
          <a:ln>
            <a:noFill/>
          </a:ln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CDF221-0850-493C-A5B9-C3FC03CB5B71}"/>
              </a:ext>
            </a:extLst>
          </p:cNvPr>
          <p:cNvSpPr/>
          <p:nvPr/>
        </p:nvSpPr>
        <p:spPr>
          <a:xfrm>
            <a:off x="3446585" y="3288323"/>
            <a:ext cx="54044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Bradley Hand ITC" panose="03070402050302030203" pitchFamily="66" charset="0"/>
              </a:rPr>
              <a:t>Eu enquanto funcionário,</a:t>
            </a:r>
          </a:p>
          <a:p>
            <a:r>
              <a:rPr lang="pt-BR" sz="2400" b="1" dirty="0">
                <a:latin typeface="Bradley Hand ITC" panose="03070402050302030203" pitchFamily="66" charset="0"/>
              </a:rPr>
              <a:t> quero ter o conforto de carregar o bilhete em casa para que eu possa descansar mais no tempo livre</a:t>
            </a:r>
            <a:endParaRPr lang="en-US" sz="2400" b="1" dirty="0">
              <a:latin typeface="Bradley Hand ITC" panose="03070402050302030203" pitchFamily="66" charset="0"/>
            </a:endParaRP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C953F1E5-629E-43DB-B260-667E1F4E3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069" y="998876"/>
            <a:ext cx="1684591" cy="168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9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Forma, Retângulo&#10;&#10;Descrição gerada automaticamente">
            <a:extLst>
              <a:ext uri="{FF2B5EF4-FFF2-40B4-BE49-F238E27FC236}">
                <a16:creationId xmlns:a16="http://schemas.microsoft.com/office/drawing/2014/main" id="{79A6170B-4788-40D2-A9A9-6B5C5B6E7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2270">
            <a:off x="3178156" y="512759"/>
            <a:ext cx="5747280" cy="5747280"/>
          </a:xfrm>
          <a:prstGeom prst="rect">
            <a:avLst/>
          </a:prstGeom>
          <a:ln>
            <a:noFill/>
          </a:ln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CDF221-0850-493C-A5B9-C3FC03CB5B71}"/>
              </a:ext>
            </a:extLst>
          </p:cNvPr>
          <p:cNvSpPr/>
          <p:nvPr/>
        </p:nvSpPr>
        <p:spPr>
          <a:xfrm>
            <a:off x="3446585" y="3288323"/>
            <a:ext cx="54044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Bradley Hand ITC" panose="03070402050302030203" pitchFamily="66" charset="0"/>
              </a:rPr>
              <a:t>Eu enquanto funcionário,</a:t>
            </a:r>
          </a:p>
          <a:p>
            <a:r>
              <a:rPr lang="pt-BR" sz="2400" b="1" dirty="0">
                <a:latin typeface="Bradley Hand ITC" panose="03070402050302030203" pitchFamily="66" charset="0"/>
              </a:rPr>
              <a:t> quero ter a escolha de usar o bilhete sem dificuldades, para que eu possa sair do transito.</a:t>
            </a:r>
            <a:endParaRPr lang="en-US" sz="2400" b="1" dirty="0">
              <a:latin typeface="Bradley Hand ITC" panose="03070402050302030203" pitchFamily="66" charset="0"/>
            </a:endParaRP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C953F1E5-629E-43DB-B260-667E1F4E3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069" y="998876"/>
            <a:ext cx="1684591" cy="168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6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Forma, Retângulo&#10;&#10;Descrição gerada automaticamente">
            <a:extLst>
              <a:ext uri="{FF2B5EF4-FFF2-40B4-BE49-F238E27FC236}">
                <a16:creationId xmlns:a16="http://schemas.microsoft.com/office/drawing/2014/main" id="{79A6170B-4788-40D2-A9A9-6B5C5B6E7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6397">
            <a:off x="3191074" y="498499"/>
            <a:ext cx="6023336" cy="6023336"/>
          </a:xfrm>
          <a:prstGeom prst="rect">
            <a:avLst/>
          </a:prstGeom>
          <a:ln>
            <a:noFill/>
          </a:ln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CDF221-0850-493C-A5B9-C3FC03CB5B71}"/>
              </a:ext>
            </a:extLst>
          </p:cNvPr>
          <p:cNvSpPr/>
          <p:nvPr/>
        </p:nvSpPr>
        <p:spPr>
          <a:xfrm>
            <a:off x="3559127" y="3347182"/>
            <a:ext cx="54044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Bradley Hand ITC" panose="03070402050302030203" pitchFamily="66" charset="0"/>
              </a:rPr>
              <a:t>Eu enquanto mãe/pai,</a:t>
            </a:r>
          </a:p>
          <a:p>
            <a:r>
              <a:rPr lang="pt-BR" sz="2400" b="1" dirty="0">
                <a:latin typeface="Bradley Hand ITC" panose="03070402050302030203" pitchFamily="66" charset="0"/>
              </a:rPr>
              <a:t>quero ter a opção de cadastrar diversos bilhetes no aplicativo para saber o tanto que meu filho tem de saldo no bilhete e assim não me perder nas contas.</a:t>
            </a:r>
            <a:endParaRPr lang="en-US" sz="2400" b="1" dirty="0">
              <a:latin typeface="Bradley Hand ITC" panose="03070402050302030203" pitchFamily="66" charset="0"/>
            </a:endParaRPr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6A15DD14-3AB6-41C7-AF0B-7D41525F3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585" y="904259"/>
            <a:ext cx="1862548" cy="186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4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Forma, Retângulo&#10;&#10;Descrição gerada automaticamente">
            <a:extLst>
              <a:ext uri="{FF2B5EF4-FFF2-40B4-BE49-F238E27FC236}">
                <a16:creationId xmlns:a16="http://schemas.microsoft.com/office/drawing/2014/main" id="{79A6170B-4788-40D2-A9A9-6B5C5B6E7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1004">
            <a:off x="3003011" y="249783"/>
            <a:ext cx="6023336" cy="6023336"/>
          </a:xfrm>
          <a:prstGeom prst="rect">
            <a:avLst/>
          </a:prstGeom>
          <a:ln>
            <a:noFill/>
          </a:ln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CDF221-0850-493C-A5B9-C3FC03CB5B71}"/>
              </a:ext>
            </a:extLst>
          </p:cNvPr>
          <p:cNvSpPr/>
          <p:nvPr/>
        </p:nvSpPr>
        <p:spPr>
          <a:xfrm>
            <a:off x="3559127" y="3347182"/>
            <a:ext cx="54044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Bradley Hand ITC" panose="03070402050302030203" pitchFamily="66" charset="0"/>
              </a:rPr>
              <a:t>Eu enquanto preocupado com a </a:t>
            </a:r>
            <a:r>
              <a:rPr lang="pt-BR" sz="2400" b="1" dirty="0" err="1">
                <a:latin typeface="Bradley Hand ITC" panose="03070402050302030203" pitchFamily="66" charset="0"/>
              </a:rPr>
              <a:t>ecoligia</a:t>
            </a:r>
            <a:r>
              <a:rPr lang="pt-BR" sz="2400" b="1" dirty="0">
                <a:latin typeface="Bradley Hand ITC" panose="03070402050302030203" pitchFamily="66" charset="0"/>
              </a:rPr>
              <a:t>,</a:t>
            </a:r>
          </a:p>
          <a:p>
            <a:r>
              <a:rPr lang="pt-BR" sz="2400" b="1" dirty="0">
                <a:latin typeface="Bradley Hand ITC" panose="03070402050302030203" pitchFamily="66" charset="0"/>
              </a:rPr>
              <a:t>quero ter tempo para carregar o bilhete para ajudar o meio ambiente.</a:t>
            </a:r>
            <a:endParaRPr lang="en-US" sz="2400" b="1" dirty="0">
              <a:latin typeface="Bradley Hand ITC" panose="03070402050302030203" pitchFamily="66" charset="0"/>
            </a:endParaRP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95069C96-A1D6-4DC6-97C7-71B24B070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915" y="990905"/>
            <a:ext cx="2089920" cy="208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937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152</Words>
  <Application>Microsoft Office PowerPoint</Application>
  <PresentationFormat>Widescreen</PresentationFormat>
  <Paragraphs>27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Bradley Hand ITC</vt:lpstr>
      <vt:lpstr>Calibri</vt:lpstr>
      <vt:lpstr>Calibri Light</vt:lpstr>
      <vt:lpstr>Tema do Office</vt:lpstr>
      <vt:lpstr>Projeto KeyPass</vt:lpstr>
      <vt:lpstr>Contextualização</vt:lpstr>
      <vt:lpstr>Apresentação do PowerPoint</vt:lpstr>
      <vt:lpstr>User Stories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Product Backlog</vt:lpstr>
      <vt:lpstr>Apresentação do PowerPoint</vt:lpstr>
      <vt:lpstr>Apresentação do PowerPoint</vt:lpstr>
      <vt:lpstr>Apresentação do PowerPoint</vt:lpstr>
      <vt:lpstr>Apresentação do PowerPoint</vt:lpstr>
      <vt:lpstr>Protótipos de tela</vt:lpstr>
      <vt:lpstr>Home</vt:lpstr>
      <vt:lpstr>Apresentação do PowerPoint</vt:lpstr>
      <vt:lpstr>Cadastro</vt:lpstr>
      <vt:lpstr>Apresentação do PowerPoint</vt:lpstr>
      <vt:lpstr>Login</vt:lpstr>
      <vt:lpstr>Apresentação do PowerPoint</vt:lpstr>
      <vt:lpstr>Interface do usuário</vt:lpstr>
      <vt:lpstr>Apresentação do PowerPoint</vt:lpstr>
      <vt:lpstr>Detalhes do bilhete</vt:lpstr>
      <vt:lpstr>Apresentação do PowerPoint</vt:lpstr>
      <vt:lpstr>Recarregar cartão</vt:lpstr>
      <vt:lpstr>Apresentação do PowerPoint</vt:lpstr>
      <vt:lpstr>BPMN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KeyPass</dc:title>
  <dc:creator>Conceicao, Vinicius Silva da</dc:creator>
  <cp:lastModifiedBy>Conceicao, Vinicius Silva da</cp:lastModifiedBy>
  <cp:revision>1</cp:revision>
  <dcterms:created xsi:type="dcterms:W3CDTF">2020-10-20T13:31:31Z</dcterms:created>
  <dcterms:modified xsi:type="dcterms:W3CDTF">2020-10-20T13:32:39Z</dcterms:modified>
</cp:coreProperties>
</file>