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8939530" y="1367790"/>
            <a:ext cx="2680970" cy="20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1585" y="420370"/>
            <a:ext cx="1333500" cy="134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Web 1</a:t>
            </a:r>
            <a:endParaRPr lang="pt-PT" altLang="en-US"/>
          </a:p>
        </p:txBody>
      </p:sp>
      <p:sp>
        <p:nvSpPr>
          <p:cNvPr id="5" name="Rectangle 4"/>
          <p:cNvSpPr/>
          <p:nvPr/>
        </p:nvSpPr>
        <p:spPr>
          <a:xfrm>
            <a:off x="1468120" y="4761865"/>
            <a:ext cx="1333500" cy="134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Web 2</a:t>
            </a:r>
            <a:endParaRPr lang="pt-PT" altLang="en-US"/>
          </a:p>
        </p:txBody>
      </p:sp>
      <p:sp>
        <p:nvSpPr>
          <p:cNvPr id="6" name="Rectangle 5"/>
          <p:cNvSpPr/>
          <p:nvPr/>
        </p:nvSpPr>
        <p:spPr>
          <a:xfrm>
            <a:off x="5274310" y="2694940"/>
            <a:ext cx="1333500" cy="134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Load Balance</a:t>
            </a:r>
            <a:endParaRPr lang="pt-PT" altLang="en-US"/>
          </a:p>
        </p:txBody>
      </p:sp>
      <p:sp>
        <p:nvSpPr>
          <p:cNvPr id="7" name="Rectangle 6"/>
          <p:cNvSpPr/>
          <p:nvPr/>
        </p:nvSpPr>
        <p:spPr>
          <a:xfrm>
            <a:off x="9695180" y="1680210"/>
            <a:ext cx="1333500" cy="134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Backend</a:t>
            </a:r>
            <a:endParaRPr lang="pt-PT" alt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634220" y="4306570"/>
            <a:ext cx="1456055" cy="1646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Database</a:t>
            </a:r>
            <a:endParaRPr lang="pt-PT" altLang="en-US"/>
          </a:p>
        </p:txBody>
      </p:sp>
      <p:sp>
        <p:nvSpPr>
          <p:cNvPr id="11" name="Rectangle 10"/>
          <p:cNvSpPr/>
          <p:nvPr/>
        </p:nvSpPr>
        <p:spPr>
          <a:xfrm>
            <a:off x="4791075" y="2083435"/>
            <a:ext cx="229997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9630" y="227965"/>
            <a:ext cx="2136775" cy="17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6160" y="4551045"/>
            <a:ext cx="2218055" cy="17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0710" y="2734310"/>
            <a:ext cx="1856740" cy="13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2330" y="2898140"/>
            <a:ext cx="1333500" cy="106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File Server</a:t>
            </a:r>
            <a:endParaRPr lang="pt-PT" altLang="en-US"/>
          </a:p>
        </p:txBody>
      </p:sp>
      <p:cxnSp>
        <p:nvCxnSpPr>
          <p:cNvPr id="16" name="Elbow Connector 15"/>
          <p:cNvCxnSpPr>
            <a:stCxn id="9" idx="1"/>
            <a:endCxn id="7" idx="2"/>
          </p:cNvCxnSpPr>
          <p:nvPr/>
        </p:nvCxnSpPr>
        <p:spPr>
          <a:xfrm rot="16200000" flipV="true">
            <a:off x="9722803" y="3666808"/>
            <a:ext cx="1278890" cy="635"/>
          </a:xfrm>
          <a:prstGeom prst="bentConnector3">
            <a:avLst>
              <a:gd name="adj1" fmla="val 5002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20875" y="1960880"/>
            <a:ext cx="880745" cy="77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4" idx="2"/>
          </p:cNvCxnSpPr>
          <p:nvPr/>
        </p:nvCxnSpPr>
        <p:spPr>
          <a:xfrm flipV="true">
            <a:off x="2135505" y="4070350"/>
            <a:ext cx="66357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1" idx="1"/>
          </p:cNvCxnSpPr>
          <p:nvPr/>
        </p:nvCxnSpPr>
        <p:spPr>
          <a:xfrm flipV="true">
            <a:off x="3727450" y="3369310"/>
            <a:ext cx="106362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21445" y="4129405"/>
            <a:ext cx="2680970" cy="20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1" idx="3"/>
            <a:endCxn id="10" idx="1"/>
          </p:cNvCxnSpPr>
          <p:nvPr/>
        </p:nvCxnSpPr>
        <p:spPr>
          <a:xfrm flipV="true">
            <a:off x="7091045" y="2368550"/>
            <a:ext cx="1848485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Presentation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felipefranca</dc:creator>
  <cp:lastModifiedBy>felipefranca</cp:lastModifiedBy>
  <cp:revision>7</cp:revision>
  <dcterms:created xsi:type="dcterms:W3CDTF">2021-09-24T02:57:03Z</dcterms:created>
  <dcterms:modified xsi:type="dcterms:W3CDTF">2021-09-24T02:57:03Z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