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231775"/>
            <a:ext cx="11926570" cy="65081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98875" y="3259455"/>
            <a:ext cx="259715" cy="2501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3538855"/>
            <a:ext cx="259715" cy="2501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46605" y="1659255"/>
            <a:ext cx="259715" cy="2501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3530" y="1909445"/>
            <a:ext cx="259715" cy="2501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86405" y="2195195"/>
            <a:ext cx="259715" cy="2501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2280" y="2465070"/>
            <a:ext cx="259715" cy="2501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4531995" y="3789045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pt-PT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Vinicius</a:t>
            </a:r>
            <a:endParaRPr lang="pt-PT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81505" y="1077595"/>
            <a:ext cx="1352550" cy="200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31845" y="1077595"/>
            <a:ext cx="3617595" cy="288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reis</dc:creator>
  <cp:lastModifiedBy>reis</cp:lastModifiedBy>
  <cp:revision>7</cp:revision>
  <dcterms:created xsi:type="dcterms:W3CDTF">2021-03-19T20:40:51Z</dcterms:created>
  <dcterms:modified xsi:type="dcterms:W3CDTF">2021-03-19T20:40:51Z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