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6" r:id="rId3"/>
    <p:sldId id="257" r:id="rId4"/>
    <p:sldId id="260" r:id="rId5"/>
    <p:sldId id="261" r:id="rId6"/>
    <p:sldId id="268" r:id="rId7"/>
    <p:sldId id="269" r:id="rId8"/>
    <p:sldId id="267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49D6B30-8907-4474-81C0-1DD9199CE3B5}"/>
              </a:ext>
            </a:extLst>
          </p:cNvPr>
          <p:cNvSpPr txBox="1"/>
          <p:nvPr/>
        </p:nvSpPr>
        <p:spPr>
          <a:xfrm>
            <a:off x="9045526" y="5795889"/>
            <a:ext cx="29892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Stefany Gaspar</a:t>
            </a:r>
          </a:p>
          <a:p>
            <a:r>
              <a:rPr lang="pt-BR" sz="2800" dirty="0"/>
              <a:t>Vinicius Francisco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BCA0A1E-0265-42DE-8950-2ED705139398}"/>
              </a:ext>
            </a:extLst>
          </p:cNvPr>
          <p:cNvSpPr txBox="1"/>
          <p:nvPr/>
        </p:nvSpPr>
        <p:spPr>
          <a:xfrm>
            <a:off x="5731958" y="2536448"/>
            <a:ext cx="72808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0" dirty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0780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F57BC82-A9DF-4771-8F89-6C9FBE9A5750}"/>
              </a:ext>
            </a:extLst>
          </p:cNvPr>
          <p:cNvSpPr txBox="1"/>
          <p:nvPr/>
        </p:nvSpPr>
        <p:spPr>
          <a:xfrm>
            <a:off x="886265" y="2413337"/>
            <a:ext cx="23264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latin typeface="+mj-lt"/>
              </a:rPr>
              <a:t>ZERO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1208E15-E696-4791-A678-CCD525E9A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607" y="1027464"/>
            <a:ext cx="7461455" cy="480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70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F57BC82-A9DF-4771-8F89-6C9FBE9A5750}"/>
              </a:ext>
            </a:extLst>
          </p:cNvPr>
          <p:cNvSpPr txBox="1"/>
          <p:nvPr/>
        </p:nvSpPr>
        <p:spPr>
          <a:xfrm>
            <a:off x="590843" y="2413336"/>
            <a:ext cx="35509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latin typeface="+mj-lt"/>
              </a:rPr>
              <a:t>SIMPLES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95C7B26-63E4-4CDC-9C18-EF6082038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877" y="984267"/>
            <a:ext cx="7461455" cy="488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F2893F8-4B1B-41FF-8178-3F695609968A}"/>
              </a:ext>
            </a:extLst>
          </p:cNvPr>
          <p:cNvSpPr txBox="1"/>
          <p:nvPr/>
        </p:nvSpPr>
        <p:spPr>
          <a:xfrm>
            <a:off x="3608780" y="2644170"/>
            <a:ext cx="49744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dirty="0">
                <a:latin typeface="+mj-lt"/>
              </a:rPr>
              <a:t>O JOGO</a:t>
            </a:r>
          </a:p>
        </p:txBody>
      </p:sp>
    </p:spTree>
    <p:extLst>
      <p:ext uri="{BB962C8B-B14F-4D97-AF65-F5344CB8AC3E}">
        <p14:creationId xmlns:p14="http://schemas.microsoft.com/office/powerpoint/2010/main" val="297926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0AF8FD4-8D77-4078-ADF7-B569A2C22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522" y="720969"/>
            <a:ext cx="7261759" cy="541606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2D7683E-BECA-419C-9290-A59E66EBCA48}"/>
              </a:ext>
            </a:extLst>
          </p:cNvPr>
          <p:cNvSpPr txBox="1"/>
          <p:nvPr/>
        </p:nvSpPr>
        <p:spPr>
          <a:xfrm>
            <a:off x="615181" y="2413337"/>
            <a:ext cx="33297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latin typeface="+mj-lt"/>
              </a:rPr>
              <a:t>O PONG</a:t>
            </a:r>
          </a:p>
        </p:txBody>
      </p:sp>
    </p:spTree>
    <p:extLst>
      <p:ext uri="{BB962C8B-B14F-4D97-AF65-F5344CB8AC3E}">
        <p14:creationId xmlns:p14="http://schemas.microsoft.com/office/powerpoint/2010/main" val="313513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2D7683E-BECA-419C-9290-A59E66EBCA48}"/>
              </a:ext>
            </a:extLst>
          </p:cNvPr>
          <p:cNvSpPr txBox="1"/>
          <p:nvPr/>
        </p:nvSpPr>
        <p:spPr>
          <a:xfrm>
            <a:off x="685519" y="2413337"/>
            <a:ext cx="33457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latin typeface="+mj-lt"/>
              </a:rPr>
              <a:t>A SOMA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907884-100B-4F7B-A947-A40364FB5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249" y="720969"/>
            <a:ext cx="7206245" cy="54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2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2D7683E-BECA-419C-9290-A59E66EBCA48}"/>
              </a:ext>
            </a:extLst>
          </p:cNvPr>
          <p:cNvSpPr txBox="1"/>
          <p:nvPr/>
        </p:nvSpPr>
        <p:spPr>
          <a:xfrm>
            <a:off x="0" y="2413337"/>
            <a:ext cx="46748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latin typeface="+mj-lt"/>
              </a:rPr>
              <a:t>INCENTIVO</a:t>
            </a:r>
          </a:p>
        </p:txBody>
      </p:sp>
      <p:pic>
        <p:nvPicPr>
          <p:cNvPr id="3" name="Imagem 2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5A688D21-9607-481C-AC6D-C8B5A7052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806" y="720969"/>
            <a:ext cx="7226445" cy="54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5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F57BC82-A9DF-4771-8F89-6C9FBE9A5750}"/>
              </a:ext>
            </a:extLst>
          </p:cNvPr>
          <p:cNvSpPr txBox="1"/>
          <p:nvPr/>
        </p:nvSpPr>
        <p:spPr>
          <a:xfrm>
            <a:off x="521117" y="2698097"/>
            <a:ext cx="40336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latin typeface="+mj-lt"/>
              </a:rPr>
              <a:t>OBJETIVO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44B61F9-EE77-4D4C-9152-1060565AAC28}"/>
              </a:ext>
            </a:extLst>
          </p:cNvPr>
          <p:cNvSpPr txBox="1"/>
          <p:nvPr/>
        </p:nvSpPr>
        <p:spPr>
          <a:xfrm>
            <a:off x="5036259" y="2421098"/>
            <a:ext cx="71557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DESCOBRIR A MELHOR FORMA DE ENSINAR</a:t>
            </a:r>
          </a:p>
          <a:p>
            <a:pPr algn="ctr"/>
            <a:r>
              <a:rPr lang="pt-BR" sz="2400" dirty="0"/>
              <a:t>MATEMÁTICA, BASEANDO NOS ERROS</a:t>
            </a:r>
          </a:p>
          <a:p>
            <a:pPr algn="ctr"/>
            <a:r>
              <a:rPr lang="pt-BR" sz="2400" dirty="0"/>
              <a:t>ESPECÍFICOS DE CADA ALUNOS</a:t>
            </a:r>
          </a:p>
          <a:p>
            <a:pPr algn="ctr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88692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F57BC82-A9DF-4771-8F89-6C9FBE9A5750}"/>
              </a:ext>
            </a:extLst>
          </p:cNvPr>
          <p:cNvSpPr txBox="1"/>
          <p:nvPr/>
        </p:nvSpPr>
        <p:spPr>
          <a:xfrm>
            <a:off x="745384" y="2921168"/>
            <a:ext cx="33325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latin typeface="+mj-lt"/>
              </a:rPr>
              <a:t>FALHAS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44B61F9-EE77-4D4C-9152-1060565AAC28}"/>
              </a:ext>
            </a:extLst>
          </p:cNvPr>
          <p:cNvSpPr txBox="1"/>
          <p:nvPr/>
        </p:nvSpPr>
        <p:spPr>
          <a:xfrm>
            <a:off x="5119356" y="2736502"/>
            <a:ext cx="6862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dirty="0"/>
              <a:t>MUITAS FASES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dirty="0"/>
              <a:t>PEGAR O TEMPO DE RESOLUÇÃO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dirty="0"/>
              <a:t>NÚMEROS GERADOS ALEATORIAMENTE</a:t>
            </a:r>
          </a:p>
        </p:txBody>
      </p:sp>
    </p:spTree>
    <p:extLst>
      <p:ext uri="{BB962C8B-B14F-4D97-AF65-F5344CB8AC3E}">
        <p14:creationId xmlns:p14="http://schemas.microsoft.com/office/powerpoint/2010/main" val="2828519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F2893F8-4B1B-41FF-8178-3F695609968A}"/>
              </a:ext>
            </a:extLst>
          </p:cNvPr>
          <p:cNvSpPr txBox="1"/>
          <p:nvPr/>
        </p:nvSpPr>
        <p:spPr>
          <a:xfrm>
            <a:off x="1778247" y="2644170"/>
            <a:ext cx="86355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dirty="0">
                <a:latin typeface="+mj-lt"/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93741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6EEE559-156D-4C39-805A-AE6753878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540" y="1009575"/>
            <a:ext cx="7621816" cy="48388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F57BC82-A9DF-4771-8F89-6C9FBE9A5750}"/>
              </a:ext>
            </a:extLst>
          </p:cNvPr>
          <p:cNvSpPr txBox="1"/>
          <p:nvPr/>
        </p:nvSpPr>
        <p:spPr>
          <a:xfrm>
            <a:off x="970671" y="2413337"/>
            <a:ext cx="21013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latin typeface="+mj-lt"/>
              </a:rPr>
              <a:t>VAI 1</a:t>
            </a:r>
          </a:p>
        </p:txBody>
      </p:sp>
    </p:spTree>
    <p:extLst>
      <p:ext uri="{BB962C8B-B14F-4D97-AF65-F5344CB8AC3E}">
        <p14:creationId xmlns:p14="http://schemas.microsoft.com/office/powerpoint/2010/main" val="4238294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92</TotalTime>
  <Words>44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Calisto MT</vt:lpstr>
      <vt:lpstr>Trebuchet MS</vt:lpstr>
      <vt:lpstr>Wingdings</vt:lpstr>
      <vt:lpstr>Wingdings 2</vt:lpstr>
      <vt:lpstr>Ardósia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Stefany Gaspar</dc:creator>
  <cp:lastModifiedBy>Stefany Gaspar</cp:lastModifiedBy>
  <cp:revision>5</cp:revision>
  <dcterms:created xsi:type="dcterms:W3CDTF">2018-05-21T10:56:45Z</dcterms:created>
  <dcterms:modified xsi:type="dcterms:W3CDTF">2018-06-04T12:07:48Z</dcterms:modified>
</cp:coreProperties>
</file>