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FD5DA-3C30-4A7D-993A-105BE5AD5B30}" v="12" dt="2020-06-17T21:03:2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07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5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8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BE34-E535-4BBF-8A0F-D8DE7BFFFC7E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CFFDC5-DF45-40A1-B6EF-72B535BD5E0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08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esunidas.org/agencia/bancomundial/" TargetMode="External"/><Relationship Id="rId2" Type="http://schemas.openxmlformats.org/officeDocument/2006/relationships/hyperlink" Target="http://www.itamaraty.gov.br/pt-BR/politica-externa/diplomacia-economica-comercial-e-financeira/120-banco-mund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litize.com.br/banco-mundial/" TargetMode="External"/><Relationship Id="rId4" Type="http://schemas.openxmlformats.org/officeDocument/2006/relationships/hyperlink" Target="https://www.infoescola.com/geografia/banco-mund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EC3A8-5C44-4616-BBDE-D4B6E70B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u="sng" dirty="0"/>
              <a:t>Banco Mundial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C3E53-6F7F-441C-9CB5-716C14C9B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893" y="4810752"/>
            <a:ext cx="8637072" cy="977621"/>
          </a:xfrm>
        </p:spPr>
        <p:txBody>
          <a:bodyPr/>
          <a:lstStyle/>
          <a:p>
            <a:r>
              <a:rPr lang="pt-BR" dirty="0"/>
              <a:t>Equipe 05, Antivírus</a:t>
            </a:r>
          </a:p>
          <a:p>
            <a:r>
              <a:rPr lang="pt-BR" dirty="0"/>
              <a:t>Alunos: Vinicius, João, Emily, Samanta e Pedro.</a:t>
            </a:r>
          </a:p>
        </p:txBody>
      </p:sp>
    </p:spTree>
    <p:extLst>
      <p:ext uri="{BB962C8B-B14F-4D97-AF65-F5344CB8AC3E}">
        <p14:creationId xmlns:p14="http://schemas.microsoft.com/office/powerpoint/2010/main" val="401392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B202A-1C99-42A1-8BBA-BEB474E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pt-BR" dirty="0"/>
              <a:t>Criação e história: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3A312-CE2A-436D-90F9-FCF435EA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pt-PT" sz="2400" dirty="0"/>
              <a:t>Instituição financeira;</a:t>
            </a:r>
          </a:p>
          <a:p>
            <a:r>
              <a:rPr lang="pt-PT" sz="2400" dirty="0"/>
              <a:t>Âmbito internacional;</a:t>
            </a:r>
          </a:p>
          <a:p>
            <a:r>
              <a:rPr lang="pt-PT" sz="2400" dirty="0"/>
              <a:t>Empréstimos;</a:t>
            </a:r>
          </a:p>
          <a:p>
            <a:r>
              <a:rPr lang="pt-PT" sz="2400" dirty="0"/>
              <a:t>Países em desenvolvimento; </a:t>
            </a:r>
          </a:p>
          <a:p>
            <a:r>
              <a:rPr lang="pt-PT" sz="2400" dirty="0"/>
              <a:t>Washington;</a:t>
            </a:r>
          </a:p>
          <a:p>
            <a:endParaRPr lang="pt-BR" dirty="0"/>
          </a:p>
        </p:txBody>
      </p:sp>
      <p:pic>
        <p:nvPicPr>
          <p:cNvPr id="5" name="Imagem 4" descr="Uma imagem contendo comida&#10;&#10;Descrição gerada automaticamente">
            <a:extLst>
              <a:ext uri="{FF2B5EF4-FFF2-40B4-BE49-F238E27FC236}">
                <a16:creationId xmlns:a16="http://schemas.microsoft.com/office/drawing/2014/main" id="{A4A15EFC-2FED-499D-8974-89FC5000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90693"/>
            <a:ext cx="4960442" cy="38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B202A-1C99-42A1-8BBA-BEB474E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Criação e história: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3A312-CE2A-436D-90F9-FCF435EA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025793" cy="3450613"/>
          </a:xfrm>
        </p:spPr>
        <p:txBody>
          <a:bodyPr>
            <a:normAutofit/>
          </a:bodyPr>
          <a:lstStyle/>
          <a:p>
            <a:r>
              <a:rPr lang="pt-PT" sz="2400" dirty="0"/>
              <a:t>Banco Mundial foi criado no dia 27 de dezembro de 1944; </a:t>
            </a:r>
          </a:p>
          <a:p>
            <a:r>
              <a:rPr lang="pt-PT" sz="2400" dirty="0"/>
              <a:t>Conferência de Bretton Woods; </a:t>
            </a:r>
          </a:p>
          <a:p>
            <a:r>
              <a:rPr lang="pt-PT" sz="2400" dirty="0"/>
              <a:t>BIRD;</a:t>
            </a:r>
          </a:p>
          <a:p>
            <a:endParaRPr lang="pt-BR" dirty="0"/>
          </a:p>
        </p:txBody>
      </p:sp>
      <p:pic>
        <p:nvPicPr>
          <p:cNvPr id="7" name="Imagem 6" descr="Foto em preto e branco de pessoas sentadas&#10;&#10;Descrição gerada automaticamente">
            <a:extLst>
              <a:ext uri="{FF2B5EF4-FFF2-40B4-BE49-F238E27FC236}">
                <a16:creationId xmlns:a16="http://schemas.microsoft.com/office/drawing/2014/main" id="{215090AE-721B-4F96-8BE0-F2742C85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68" y="2396321"/>
            <a:ext cx="4781225" cy="26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FCB5-0C4F-4304-BD62-D31DFA37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e história: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2CA78-3548-484F-BC9D-813801B9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Plano Marshall;</a:t>
            </a:r>
          </a:p>
          <a:p>
            <a:r>
              <a:rPr lang="pt-PT" sz="2400" dirty="0"/>
              <a:t>Ajuda econômica;</a:t>
            </a:r>
          </a:p>
          <a:p>
            <a:r>
              <a:rPr lang="pt-PT" sz="2400" dirty="0"/>
              <a:t>Concentrar atividades;</a:t>
            </a:r>
          </a:p>
          <a:p>
            <a:r>
              <a:rPr lang="pt-PT" sz="2400" dirty="0"/>
              <a:t>América Latina;</a:t>
            </a:r>
          </a:p>
          <a:p>
            <a:r>
              <a:rPr lang="pt-PT" sz="2400" dirty="0"/>
              <a:t>África;</a:t>
            </a:r>
          </a:p>
          <a:p>
            <a:r>
              <a:rPr lang="pt-PT" sz="2400" dirty="0"/>
              <a:t>Ásia.</a:t>
            </a:r>
          </a:p>
          <a:p>
            <a:endParaRPr lang="pt-BR" dirty="0"/>
          </a:p>
        </p:txBody>
      </p:sp>
      <p:pic>
        <p:nvPicPr>
          <p:cNvPr id="5" name="Imagem 4" descr="Prédio com árvores ao fundo&#10;&#10;Descrição gerada automaticamente">
            <a:extLst>
              <a:ext uri="{FF2B5EF4-FFF2-40B4-BE49-F238E27FC236}">
                <a16:creationId xmlns:a16="http://schemas.microsoft.com/office/drawing/2014/main" id="{62F1E078-7CE0-4585-A8FC-E557FB22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6" y="2288475"/>
            <a:ext cx="4876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EBE2-C5AE-4282-BD86-D4401D0E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9A48F5-FDCD-47C6-AE92-F9DE6EAB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853754"/>
            <a:ext cx="4025793" cy="3450613"/>
          </a:xfrm>
        </p:spPr>
        <p:txBody>
          <a:bodyPr>
            <a:noAutofit/>
          </a:bodyPr>
          <a:lstStyle/>
          <a:p>
            <a:r>
              <a:rPr lang="pt-BR" sz="2400" dirty="0"/>
              <a:t>Incentivar desenvolvimento agrícola e industrial;</a:t>
            </a:r>
          </a:p>
          <a:p>
            <a:r>
              <a:rPr lang="pt-BR" sz="2400" dirty="0"/>
              <a:t>Colaborar com programas ambientais;</a:t>
            </a:r>
          </a:p>
          <a:p>
            <a:r>
              <a:rPr lang="pt-BR" sz="2400" dirty="0"/>
              <a:t>Financiar projetos;</a:t>
            </a:r>
          </a:p>
          <a:p>
            <a:r>
              <a:rPr lang="pt-BR" sz="2400" dirty="0"/>
              <a:t>Mais de 45 milhões emprestados;</a:t>
            </a:r>
          </a:p>
        </p:txBody>
      </p:sp>
      <p:pic>
        <p:nvPicPr>
          <p:cNvPr id="5" name="Imagem 4" descr="Placa verde com letras brancas&#10;&#10;Descrição gerada automaticamente">
            <a:extLst>
              <a:ext uri="{FF2B5EF4-FFF2-40B4-BE49-F238E27FC236}">
                <a16:creationId xmlns:a16="http://schemas.microsoft.com/office/drawing/2014/main" id="{88EFE781-1064-444D-A990-A9A5C0F0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68" y="2397820"/>
            <a:ext cx="4781225" cy="26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CF5F1-2EB2-4306-A5FC-22DA953C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3C1AB-CE81-4029-A7D4-83A2D204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025793" cy="3450613"/>
          </a:xfrm>
        </p:spPr>
        <p:txBody>
          <a:bodyPr>
            <a:normAutofit/>
          </a:bodyPr>
          <a:lstStyle/>
          <a:p>
            <a:r>
              <a:rPr lang="pt-BR" sz="2400" dirty="0"/>
              <a:t>Desenvolvimento socioeconômico;</a:t>
            </a:r>
          </a:p>
          <a:p>
            <a:r>
              <a:rPr lang="pt-BR" sz="2400" dirty="0"/>
              <a:t>Intercâmbio;</a:t>
            </a:r>
          </a:p>
          <a:p>
            <a:r>
              <a:rPr lang="pt-BR" sz="2400" dirty="0"/>
              <a:t>Combate à pobreza;</a:t>
            </a:r>
          </a:p>
          <a:p>
            <a:r>
              <a:rPr lang="pt-BR" sz="2400" dirty="0"/>
              <a:t>Reduzir porcentagem. </a:t>
            </a:r>
          </a:p>
        </p:txBody>
      </p:sp>
      <p:pic>
        <p:nvPicPr>
          <p:cNvPr id="6" name="Imagem 5" descr="Uma imagem contendo tatuagem&#10;&#10;Descrição gerada automaticamente">
            <a:extLst>
              <a:ext uri="{FF2B5EF4-FFF2-40B4-BE49-F238E27FC236}">
                <a16:creationId xmlns:a16="http://schemas.microsoft.com/office/drawing/2014/main" id="{D09B3D3E-7383-44B6-A63C-167D1F0D1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68" y="2396321"/>
            <a:ext cx="4781225" cy="26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4315-A0F5-4731-A8BB-0F7A3579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pt-BR"/>
              <a:t>Banco mundial em 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61B15-8B9F-421E-8060-C4AF6570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Autofit/>
          </a:bodyPr>
          <a:lstStyle/>
          <a:p>
            <a:r>
              <a:rPr lang="pt-BR" sz="2400" dirty="0"/>
              <a:t>Iniciativa do ar limpo;</a:t>
            </a:r>
          </a:p>
          <a:p>
            <a:pPr>
              <a:buFontTx/>
              <a:buChar char="-"/>
            </a:pPr>
            <a:r>
              <a:rPr lang="pt-BR" sz="2400" dirty="0"/>
              <a:t>Clear Air Initiative (CAI)</a:t>
            </a:r>
          </a:p>
          <a:p>
            <a:r>
              <a:rPr lang="pt-BR" sz="2400" dirty="0"/>
              <a:t>Doing Business;</a:t>
            </a:r>
          </a:p>
          <a:p>
            <a:r>
              <a:rPr lang="pt-BR" sz="2400" dirty="0"/>
              <a:t>Banco mundial no Brasil;</a:t>
            </a:r>
          </a:p>
          <a:p>
            <a:pPr>
              <a:buFontTx/>
              <a:buChar char="-"/>
            </a:pPr>
            <a:r>
              <a:rPr lang="pt-BR" sz="2400" dirty="0"/>
              <a:t>Bolsa família</a:t>
            </a:r>
          </a:p>
          <a:p>
            <a:pPr>
              <a:buFontTx/>
              <a:buChar char="-"/>
            </a:pPr>
            <a:r>
              <a:rPr lang="pt-BR" sz="2400" dirty="0"/>
              <a:t>DST / AIDS</a:t>
            </a:r>
          </a:p>
          <a:p>
            <a:pPr>
              <a:buFontTx/>
              <a:buChar char="-"/>
            </a:pPr>
            <a:r>
              <a:rPr lang="pt-BR" sz="2400" dirty="0"/>
              <a:t>ARPA.</a:t>
            </a: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CCDDD382-6EAD-4984-802B-0B24C826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65" y="805583"/>
            <a:ext cx="3540733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3FA7E-C763-4B4E-8D71-8B444963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5DE68-21CA-47C6-B7FE-DBC38FBD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hlinkClick r:id="rId2"/>
              </a:rPr>
              <a:t>http://www.itamaraty.gov.br/pt-BR/politica-externa/diplomacia-economica-comercial-e-financeira/120-banco-mundial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https://nacoesunidas.org/agencia/bancomundial/</a:t>
            </a:r>
            <a:endParaRPr lang="pt-BR" sz="2400" dirty="0"/>
          </a:p>
          <a:p>
            <a:r>
              <a:rPr lang="pt-BR" sz="2400" dirty="0">
                <a:hlinkClick r:id="rId4"/>
              </a:rPr>
              <a:t>https://www.infoescola.com/geografia/banco-mundial/</a:t>
            </a:r>
            <a:endParaRPr lang="pt-BR" sz="2400" dirty="0"/>
          </a:p>
          <a:p>
            <a:r>
              <a:rPr lang="pt-BR" sz="2400" dirty="0">
                <a:hlinkClick r:id="rId5"/>
              </a:rPr>
              <a:t>https://www.politize.com.br/banco-mundial/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61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Galeria</vt:lpstr>
      <vt:lpstr>Banco Mundial </vt:lpstr>
      <vt:lpstr>Criação e história:</vt:lpstr>
      <vt:lpstr>Criação e história:</vt:lpstr>
      <vt:lpstr>Criação e história:</vt:lpstr>
      <vt:lpstr>Objetivos:</vt:lpstr>
      <vt:lpstr>Objetivos:</vt:lpstr>
      <vt:lpstr>Banco mundial em ação: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Mundial </dc:title>
  <dc:creator>Vinicius Flyssak</dc:creator>
  <cp:lastModifiedBy>Vinicius Flyssak</cp:lastModifiedBy>
  <cp:revision>4</cp:revision>
  <dcterms:created xsi:type="dcterms:W3CDTF">2020-06-18T12:04:58Z</dcterms:created>
  <dcterms:modified xsi:type="dcterms:W3CDTF">2020-06-18T12:32:51Z</dcterms:modified>
</cp:coreProperties>
</file>