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03BE305-6EEE-4275-8A21-CCD0A2AE80EB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1DA2D9-86A4-4655-8F58-3115C31BAB77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833D8-84F4-473A-B55A-CC16D5738BC7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DA8DB6-E554-4036-B9C0-99A214DC62A3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F22DDE-07DA-4BAD-BC9F-7B2358BA2C45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5DC37E-1A0B-4E5B-BEA1-D9F3748021BF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8DEAD7-406D-4223-96B6-B27BFB36D88B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1E35DE-85C7-4549-AC3A-73AD812CE8D1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292447-01B7-46EB-829F-9A592D83448D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8360" y="620640"/>
            <a:ext cx="6118920" cy="507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493000"/>
            <a:ext cx="4353840" cy="14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</a:rPr>
              <a:t>DATA CENTER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3069000"/>
            <a:ext cx="2208628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Importância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Problemas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Gastos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Soluções</a:t>
            </a:r>
            <a:endParaRPr lang="pt-BR" sz="200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2B14D-8A19-4D5F-80B5-03FCAD5FD65C}"/>
              </a:ext>
            </a:extLst>
          </p:cNvPr>
          <p:cNvSpPr txBox="1"/>
          <p:nvPr/>
        </p:nvSpPr>
        <p:spPr>
          <a:xfrm>
            <a:off x="2363373" y="3069000"/>
            <a:ext cx="1519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Nosso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Processo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04000" y="1268280"/>
            <a:ext cx="410364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Importância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50920" y="2565000"/>
            <a:ext cx="8713080" cy="532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Para o crescimento rápido de grandes sistemas autônomos de data centers, hospedagem de servidores de computação em nuvem e equipamentos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Cruciais para as empresas e para as operações de TI em todo o mundo.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Os fabricantes de equipamentos de tecnologia da informação (ETI) aumentam a capacidade de processamento afim de melhorar a sua eficiência.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96000" y="136800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Problemas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Alto consumo de energia.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Sustentação em ciclos.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Convergência de informações.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TI verde: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Gastos</a:t>
            </a:r>
            <a:r>
              <a:rPr lang="pt-BR" sz="3600" b="1" u="sng" strike="noStrike" spc="-1">
                <a:solidFill>
                  <a:srgbClr val="FFFFFF"/>
                </a:solidFill>
                <a:uFillTx/>
                <a:latin typeface="Arial"/>
              </a:rPr>
              <a:t>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0560" y="1584000"/>
            <a:ext cx="9073080" cy="56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Um estudo informa que os servidores de um Data Center gastam, em média, 850 watts por hora. Multiplicado por 24 horas equivale a 20.400 Watts diários, ou 20.4 kilowatts (kWh). Multiplique isso por 30 dias para chegar a 612 kWh mensais. Sabendo-se que um kwh  é igual a R$ 0,80 em tarifa comercial na região de São Paulo o valor de uma conta seria de R$ 489,60.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 Um aparelho de ar condicionado com uma potência de 1.580 Watts hora (a potência média de referência) multiplicado por 24 equivale a 37.920 watts diários, ou 37.9 kilowatts (kWh). Multiplique isso por 30 dias para chegar a 1137 kWh mensais o total seria de R$ 909,60 por mês.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Então ao todo apenas na região onde está o data Center (considerando apenas o data Center e o ar condicionado) seria um total de aproximadamente R$ 1400,00.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Soluções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>
              <a:lnSpc>
                <a:spcPts val="2024"/>
              </a:lnSpc>
              <a:spcBef>
                <a:spcPts val="400"/>
              </a:spcBef>
              <a:spcAft>
                <a:spcPts val="2475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Climatizadores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Ar-condicionado inteligente e próprio para o Datacenter mantêm a temperatura e umidade estável.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Aumentar a eficiência dos ventiladores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dores de Precisão: 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mantêm a umidade e o resfriamento necessário por metro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acrescentando uma frequência variável para os mesmos diminuindo sua velocidade e no uso de energia.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00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268280"/>
            <a:ext cx="914328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Nosso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479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FFFFFF"/>
                </a:solidFill>
                <a:uFillTx/>
                <a:latin typeface="Calibri"/>
                <a:ea typeface="굴림"/>
              </a:rPr>
              <a:t>Ideia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FFFFFF"/>
                </a:solidFill>
                <a:uFillTx/>
                <a:latin typeface="Calibri"/>
                <a:ea typeface="굴림"/>
              </a:rPr>
              <a:t>Nosso projeto x mercado atual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O que nos diferencia das APIS que já estão no mercado é que com a atualização real time, teremos maior confiabilidade nos resultados e na manutenção, pois ainda fazem manualmente e esses relatórios não são confiáveis.Desenvolvendo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u="sng" strike="noStrike" spc="-1">
                <a:solidFill>
                  <a:srgbClr val="080808"/>
                </a:solidFill>
                <a:uFillTx/>
                <a:latin typeface="Calibri"/>
              </a:rPr>
              <a:t>Processo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7" name="Imagem 2"/>
          <p:cNvPicPr/>
          <p:nvPr/>
        </p:nvPicPr>
        <p:blipFill>
          <a:blip r:embed="rId4"/>
          <a:stretch/>
        </p:blipFill>
        <p:spPr>
          <a:xfrm>
            <a:off x="2483640" y="1052640"/>
            <a:ext cx="6336000" cy="56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80808"/>
                </a:solidFill>
                <a:latin typeface="Arial"/>
              </a:rPr>
              <a:t>Biografia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908000" y="909720"/>
            <a:ext cx="7055640" cy="583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4"/>
              </a:rPr>
              <a:t>https://www.getrotech.com.br/loja/Artigos/monitoracao-temperatura-e-umidade-em-data-centers/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718</TotalTime>
  <Words>590</Words>
  <Application>Microsoft Office PowerPoint</Application>
  <PresentationFormat>Apresentação na tela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subject/>
  <dc:creator>pedro gimenez miranda silva</dc:creator>
  <dc:description/>
  <cp:lastModifiedBy>Usuário</cp:lastModifiedBy>
  <cp:revision>11</cp:revision>
  <dcterms:created xsi:type="dcterms:W3CDTF">2020-09-08T14:29:37Z</dcterms:created>
  <dcterms:modified xsi:type="dcterms:W3CDTF">2020-09-24T13:23:37Z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