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D147B-9B84-41CA-AE70-80BE3EC8AFFF}" v="1" dt="2020-09-15T19:32:2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348" autoAdjust="0"/>
    <p:restoredTop sz="94655" autoAdjust="0"/>
  </p:normalViewPr>
  <p:slideViewPr>
    <p:cSldViewPr>
      <p:cViewPr varScale="1">
        <p:scale>
          <a:sx n="49" d="100"/>
          <a:sy n="49" d="100"/>
        </p:scale>
        <p:origin x="-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imenez miranda silva" userId="a4d8695ce2d52cc0" providerId="LiveId" clId="{F65D147B-9B84-41CA-AE70-80BE3EC8AFFF}"/>
    <pc:docChg chg="undo custSel addSld delSld modSld">
      <pc:chgData name="pedro gimenez miranda silva" userId="a4d8695ce2d52cc0" providerId="LiveId" clId="{F65D147B-9B84-41CA-AE70-80BE3EC8AFFF}" dt="2020-09-15T19:43:58.336" v="282" actId="20577"/>
      <pc:docMkLst>
        <pc:docMk/>
      </pc:docMkLst>
      <pc:sldChg chg="modSp">
        <pc:chgData name="pedro gimenez miranda silva" userId="a4d8695ce2d52cc0" providerId="LiveId" clId="{F65D147B-9B84-41CA-AE70-80BE3EC8AFFF}" dt="2020-09-15T19:32:23.664" v="13" actId="20578"/>
        <pc:sldMkLst>
          <pc:docMk/>
          <pc:sldMk cId="2630225589" sldId="262"/>
        </pc:sldMkLst>
        <pc:spChg chg="mod">
          <ac:chgData name="pedro gimenez miranda silva" userId="a4d8695ce2d52cc0" providerId="LiveId" clId="{F65D147B-9B84-41CA-AE70-80BE3EC8AFFF}" dt="2020-09-15T19:32:23.664" v="13" actId="20578"/>
          <ac:spMkLst>
            <pc:docMk/>
            <pc:sldMk cId="2630225589" sldId="262"/>
            <ac:spMk id="36867" creationId="{00000000-0000-0000-0000-000000000000}"/>
          </ac:spMkLst>
        </pc:spChg>
      </pc:sldChg>
      <pc:sldChg chg="modSp new del mod">
        <pc:chgData name="pedro gimenez miranda silva" userId="a4d8695ce2d52cc0" providerId="LiveId" clId="{F65D147B-9B84-41CA-AE70-80BE3EC8AFFF}" dt="2020-09-15T19:33:33.717" v="19" actId="47"/>
        <pc:sldMkLst>
          <pc:docMk/>
          <pc:sldMk cId="2807507820" sldId="265"/>
        </pc:sldMkLst>
        <pc:spChg chg="mod">
          <ac:chgData name="pedro gimenez miranda silva" userId="a4d8695ce2d52cc0" providerId="LiveId" clId="{F65D147B-9B84-41CA-AE70-80BE3EC8AFFF}" dt="2020-09-15T19:32:59.279" v="18" actId="14100"/>
          <ac:spMkLst>
            <pc:docMk/>
            <pc:sldMk cId="2807507820" sldId="265"/>
            <ac:spMk id="3" creationId="{24B009ED-CAFC-4D15-928B-EC9BD370E066}"/>
          </ac:spMkLst>
        </pc:spChg>
      </pc:sldChg>
      <pc:sldChg chg="modSp add mod">
        <pc:chgData name="pedro gimenez miranda silva" userId="a4d8695ce2d52cc0" providerId="LiveId" clId="{F65D147B-9B84-41CA-AE70-80BE3EC8AFFF}" dt="2020-09-15T19:43:58.336" v="282" actId="20577"/>
        <pc:sldMkLst>
          <pc:docMk/>
          <pc:sldMk cId="3600870286" sldId="265"/>
        </pc:sldMkLst>
        <pc:spChg chg="mod">
          <ac:chgData name="pedro gimenez miranda silva" userId="a4d8695ce2d52cc0" providerId="LiveId" clId="{F65D147B-9B84-41CA-AE70-80BE3EC8AFFF}" dt="2020-09-15T19:33:57.093" v="30" actId="20577"/>
          <ac:spMkLst>
            <pc:docMk/>
            <pc:sldMk cId="3600870286" sldId="265"/>
            <ac:spMk id="4098" creationId="{00000000-0000-0000-0000-000000000000}"/>
          </ac:spMkLst>
        </pc:spChg>
        <pc:spChg chg="mod">
          <ac:chgData name="pedro gimenez miranda silva" userId="a4d8695ce2d52cc0" providerId="LiveId" clId="{F65D147B-9B84-41CA-AE70-80BE3EC8AFFF}" dt="2020-09-15T19:43:58.336" v="282" actId="20577"/>
          <ac:spMkLst>
            <pc:docMk/>
            <pc:sldMk cId="3600870286" sldId="265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C8F27C-94F6-4B14-9502-CA486D3E34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97FDD-9227-49CD-9AAE-255BD96D3D43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05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83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9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4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noProof="0"/>
              <a:t>Clique para editar o título Mestre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6048375" cy="5032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589588" y="620713"/>
            <a:ext cx="1754187" cy="56149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620713"/>
            <a:ext cx="5113338" cy="56149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343376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10013" y="1341438"/>
            <a:ext cx="343376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61198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70199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7"/>
            <a:ext cx="4354513" cy="144015"/>
          </a:xfrm>
          <a:noFill/>
        </p:spPr>
        <p:txBody>
          <a:bodyPr/>
          <a:lstStyle/>
          <a:p>
            <a:pPr eaLnBrk="1" hangingPunct="1"/>
            <a:r>
              <a:rPr lang="en-US" dirty="0"/>
              <a:t>DATA CENTER</a:t>
            </a:r>
            <a:endParaRPr lang="uk-UA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68961"/>
            <a:ext cx="3598863" cy="563239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Importância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Problemas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Gastos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Soluções</a:t>
            </a:r>
          </a:p>
          <a:p>
            <a:pPr eaLnBrk="1" hangingPunct="1">
              <a:lnSpc>
                <a:spcPct val="90000"/>
              </a:lnSpc>
              <a:defRPr/>
            </a:pP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1268413"/>
            <a:ext cx="4104456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Importância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4904"/>
            <a:ext cx="8713663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Para o crescimento rápido de grandes sistemas autônomos de data centers, hospedagem de servidores de computação em nuvem e equipamentos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Cruciais para as empresas e para as operações de TI em todo o mundo.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Os fabricantes de equipamentos de tecnologia da informação (ETI) aumentam a capacidade de processamento afim de melhorar a sua eficiência.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+mj-lt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Com uma demanda de data centers necessários para abrigar um grande número de servidores, eles têm se tornado em consumidores significativos de energia.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Consumo de energia da parte não computacional da carga total de energia no que acarreta em um custo maior em relação a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infra-estrutura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de resfriamento que suporta a ETI.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Muita ou pouca umidade pode se tornar desconfortável. Com muita umidade, pode ocorrer condensação e com pouca umidade, a eletricidade estática pode ocorrer.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Ambas as condições podem ter um impacto significativo e podem causar danos a computadores e equipamentos em data centers.</a:t>
            </a:r>
          </a:p>
        </p:txBody>
      </p:sp>
    </p:spTree>
    <p:extLst>
      <p:ext uri="{BB962C8B-B14F-4D97-AF65-F5344CB8AC3E}">
        <p14:creationId xmlns:p14="http://schemas.microsoft.com/office/powerpoint/2010/main" xmlns="" val="35946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Gastos</a:t>
            </a:r>
            <a:r>
              <a:rPr lang="en-US" sz="3600" b="1" u="sng" dirty="0"/>
              <a:t> </a:t>
            </a:r>
            <a:endParaRPr lang="uk-UA" sz="3600" b="1" u="sng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Um estudo informa que os servidores de um Data Center gastam, em média, 850 watts por hora. 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Multiplicado 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por 24 equivale a 20.400 watts diários, ou 20.4 </a:t>
            </a:r>
            <a:r>
              <a:rPr lang="pt-BR" altLang="ko-KR" sz="2000" dirty="0" err="1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612 kWh mensais. Sabendo-se que um </a:t>
            </a:r>
            <a:r>
              <a:rPr lang="pt-BR" altLang="ko-KR" sz="2000" dirty="0" err="1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kwh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 é igual a R$ 0,80 em tarifa comercial na região de São Paulo o valor de uma conta seria de R$ 489,60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 smtClean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Um aparelho de ar condicionado com uma potência de 1.580 Watts hora (a potência média de referência) multiplicado por 24 equivale a 37.920 watts diários, ou 37.9 </a:t>
            </a:r>
            <a:r>
              <a:rPr lang="pt-BR" altLang="ko-KR" sz="2000" dirty="0" err="1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1137 kWh mensais o total seria de R$ 909,60 por mês. </a:t>
            </a:r>
            <a:endParaRPr lang="pt-BR" altLang="ko-KR" sz="2000" dirty="0" smtClean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smtClean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Então </a:t>
            </a:r>
            <a:r>
              <a:rPr lang="pt-BR" altLang="ko-KR" sz="2000" dirty="0" smtClean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ao todo apenas na região onde está o data Center (considerando apenas o data Center e o ar condicionado) seria um total de aproximadamente R$ 1400,00.</a:t>
            </a: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0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Soluções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>
              <a:lnSpc>
                <a:spcPts val="2025"/>
              </a:lnSpc>
              <a:spcAft>
                <a:spcPts val="2475"/>
              </a:spcAft>
            </a:pP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Climatizaquadrado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Ar-condicionado inteligente e próprio para o Datacenter mantêm a temperatura e umidade estável.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eficiência dos ventiladores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dores de Precisão: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mantêm a umidade e o resfriamento necessário por metro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acrescentando uma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freqüência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variável para os mesmos diminuindo sua velocidade e no uso de energia.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2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Nosso</a:t>
            </a: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Ideia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Nosso projeto x mercado atual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que nos diferencia das APIS que já estão no mercado é que com a atualização real time, teremos maior confiabilidade nos resultados e na manutenção, pois ainda fazem manualmente e esses relatórios não são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confiáveis.Desenvolvendo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</a:p>
          <a:p>
            <a:pPr>
              <a:lnSpc>
                <a:spcPct val="90000"/>
              </a:lnSpc>
              <a:defRPr/>
            </a:pPr>
            <a:endParaRPr lang="pt-BR" altLang="ko-KR" u="sng" dirty="0">
              <a:latin typeface="+mj-lt"/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pt-BR" altLang="ko-KR" dirty="0">
              <a:latin typeface="+mj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8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do projeto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Economia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Sustentabilidade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Controle remoto da temperatura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Especificações de temperatura</a:t>
            </a:r>
          </a:p>
          <a:p>
            <a:pPr algn="just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página web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cadastro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login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Notificações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Página do sensor</a:t>
            </a:r>
          </a:p>
        </p:txBody>
      </p:sp>
    </p:spTree>
    <p:extLst>
      <p:ext uri="{BB962C8B-B14F-4D97-AF65-F5344CB8AC3E}">
        <p14:creationId xmlns:p14="http://schemas.microsoft.com/office/powerpoint/2010/main" xmlns="" val="36008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u="sng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endParaRPr lang="en-US" b="1" u="sng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imagem contendo computer, computador, monitor, tela&#10;&#10;Descrição gerada automaticamente">
            <a:extLst>
              <a:ext uri="{FF2B5EF4-FFF2-40B4-BE49-F238E27FC236}">
                <a16:creationId xmlns:a16="http://schemas.microsoft.com/office/drawing/2014/main" xmlns="" id="{726C0F36-B66E-4B87-8A4F-95563948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052736"/>
            <a:ext cx="6336704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80808"/>
                </a:solidFill>
              </a:rPr>
              <a:t>Biografia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4"/>
              </a:rPr>
              <a:t>https://www.getrotech.com.br/loja/Artigos/monitoracao-temperatura-e-umidade-em-data-centers/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82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emplate.potx" id="{9AD1E770-F34A-4B83-98BE-BCB4E1CA2A38}" vid="{F423FF84-1499-40C4-95D0-00FFD65AB022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110</TotalTime>
  <Words>639</Words>
  <Application>Microsoft Office PowerPoint</Application>
  <PresentationFormat>Apresentação na tela (4:3)</PresentationFormat>
  <Paragraphs>70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template</vt:lpstr>
      <vt:lpstr>DATA CENTER</vt:lpstr>
      <vt:lpstr>Importância</vt:lpstr>
      <vt:lpstr>Problemas</vt:lpstr>
      <vt:lpstr>Gastos </vt:lpstr>
      <vt:lpstr>Soluções</vt:lpstr>
      <vt:lpstr>Nosso Projeto</vt:lpstr>
      <vt:lpstr>Requisitos</vt:lpstr>
      <vt:lpstr>Processo</vt:lpstr>
      <vt:lpstr>Biografia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creator>pedro gimenez miranda silva</dc:creator>
  <cp:lastModifiedBy>HP</cp:lastModifiedBy>
  <cp:revision>8</cp:revision>
  <dcterms:created xsi:type="dcterms:W3CDTF">2020-09-08T14:29:37Z</dcterms:created>
  <dcterms:modified xsi:type="dcterms:W3CDTF">2020-09-16T17:30:29Z</dcterms:modified>
</cp:coreProperties>
</file>