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5.jpeg" ContentType="image/jpeg"/>
  <Override PartName="/ppt/media/image4.png" ContentType="image/png"/>
  <Override PartName="/ppt/media/image3.jpeg" ContentType="image/jpeg"/>
  <Override PartName="/ppt/media/image1.jpeg" ContentType="image/jpeg"/>
  <Override PartName="/ppt/media/image2.jpeg" ContentType="image/jpeg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03BE305-6EEE-4275-8A21-CCD0A2AE80EB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C1DA2D9-86A4-4655-8F58-3115C31BAB77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56833D8-84F4-473A-B55A-CC16D5738BC7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ADA8DB6-E554-4036-B9C0-99A214DC62A3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4F22DDE-07DA-4BAD-BC9F-7B2358BA2C45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05DC37E-1A0B-4E5B-BEA1-D9F3748021BF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8DEAD7-406D-4223-96B6-B27BFB36D88B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B73009-7D97-4ED8-9F76-B9B1963780A1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31E35DE-85C7-4549-AC3A-73AD812CE8D1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292447-01B7-46EB-829F-9A592D83448D}" type="slidenum">
              <a:rPr b="0" lang="pt-BR" sz="1200" spc="-1" strike="noStrike">
                <a:latin typeface="Times New Roman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8360" y="620640"/>
            <a:ext cx="6118920" cy="507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hyperlink" Target="https://www.getrotech.com.br/loja/Artigos/monitoracao-temperatura-e-umidade-em-data-centers/" TargetMode="External"/><Relationship Id="rId3" Type="http://schemas.openxmlformats.org/officeDocument/2006/relationships/hyperlink" Target="https://apicesistemasdeenergia.com.br/o-que-voce-precisa-saber-sobre-a-eficiencia-energetica-do-seu-data-center/data-centers/" TargetMode="External"/><Relationship Id="rId4" Type="http://schemas.openxmlformats.org/officeDocument/2006/relationships/hyperlink" Target="https://valorinveste.globo.com/mercados/brasil-e-politica/noticia/2019/12/27/conta-de-luz-sera-mais-cara-janeiro-de-2020-com-bandeira-tarifaria-amarela.ghtml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2493000"/>
            <a:ext cx="4353840" cy="143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"/>
              </a:rPr>
              <a:t>DATA CENTER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3069000"/>
            <a:ext cx="3598200" cy="562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/>
              <a:buAutoNum type="arabicPeriod"/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</a:rPr>
              <a:t>Importância</a:t>
            </a:r>
            <a:endParaRPr b="0" lang="pt-BR" sz="20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/>
              <a:buAutoNum type="arabicPeriod"/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</a:rPr>
              <a:t>Problemas</a:t>
            </a:r>
            <a:endParaRPr b="0" lang="pt-BR" sz="20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/>
              <a:buAutoNum type="arabicPeriod"/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</a:rPr>
              <a:t>Gastos</a:t>
            </a:r>
            <a:endParaRPr b="0" lang="pt-BR" sz="2000" spc="-1" strike="noStrike">
              <a:latin typeface="Arial"/>
            </a:endParaRPr>
          </a:p>
          <a:p>
            <a:pPr marL="457200" indent="-45648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Arial"/>
              <a:buAutoNum type="arabicPeriod"/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</a:rPr>
              <a:t>Soluções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204000" y="1268280"/>
            <a:ext cx="4103640" cy="64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3600" spc="-1" strike="noStrike" u="sng">
                <a:solidFill>
                  <a:srgbClr val="ffffff"/>
                </a:solidFill>
                <a:uFillTx/>
                <a:latin typeface="Calibri"/>
              </a:rPr>
              <a:t>Importância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50920" y="2565000"/>
            <a:ext cx="8713080" cy="5328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Para o crescimento rápido de grandes sistemas autônomos de data centers, hospedagem de servidores de computação em nuvem e equipamentos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Cruciais para as empresas e para as operações de TI em todo o mundo.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Os fabricantes de equipamentos de tecnologia da informação (ETI) aumentam a capacidade de processamento afim de melhorar a sua eficiência.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096000" y="1368000"/>
            <a:ext cx="3310920" cy="64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3600" spc="-1" strike="noStrike" u="sng">
                <a:solidFill>
                  <a:srgbClr val="ffffff"/>
                </a:solidFill>
                <a:uFillTx/>
                <a:latin typeface="Calibri"/>
              </a:rPr>
              <a:t>Problemas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50920" y="1989000"/>
            <a:ext cx="8713080" cy="590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Alto consumo de energia.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Sustentação em ciclos.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Convergência de informações.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TI verde: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64000" y="1268280"/>
            <a:ext cx="3310920" cy="64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3600" spc="-1" strike="noStrike" u="sng">
                <a:solidFill>
                  <a:srgbClr val="ffffff"/>
                </a:solidFill>
                <a:uFillTx/>
                <a:latin typeface="Calibri"/>
              </a:rPr>
              <a:t>Gastos</a:t>
            </a:r>
            <a:r>
              <a:rPr b="1" lang="pt-BR" sz="3600" spc="-1" strike="noStrike" u="sng">
                <a:solidFill>
                  <a:srgbClr val="ffffff"/>
                </a:solidFill>
                <a:uFillTx/>
                <a:latin typeface="Arial"/>
              </a:rPr>
              <a:t>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0560" y="1584000"/>
            <a:ext cx="9073080" cy="5687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Um estudo informa que os servidores de um Data Center gastam, em média, 850 watts por hora. Multiplicado por 24 horas equivale a 20.400 Watts diários, ou 20.4 kilowatts (kWh). Multiplique isso por 30 dias para chegar a 612 kWh mensais. Sabendo-se que um kwh  é igual a R$ 0,80 em tarifa comercial na região de São Paulo o valor de uma conta seria de R$ 489,60.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 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Um aparelho de ar condicionado com uma potência de 1.580 Watts hora (a potência média de referência) multiplicado por 24 equivale a 37.920 watts diários, ou 37.9 kilowatts (kWh). Multiplique isso por 30 dias para chegar a 1137 kWh mensais o total seria de R$ 909,60 por mês.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Então ao todo apenas na região onde está o data Center (considerando apenas o data Center e o ar condicionado) seria um total de aproximadamente R$ 1400,00.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564000" y="1268280"/>
            <a:ext cx="3310920" cy="64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3600" spc="-1" strike="noStrike" u="sng">
                <a:solidFill>
                  <a:srgbClr val="ffffff"/>
                </a:solidFill>
                <a:uFillTx/>
                <a:latin typeface="Calibri"/>
              </a:rPr>
              <a:t>Soluções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50920" y="1989000"/>
            <a:ext cx="8713080" cy="590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  <a:p>
            <a:pPr marL="343080" indent="-342360">
              <a:lnSpc>
                <a:spcPts val="2024"/>
              </a:lnSpc>
              <a:spcBef>
                <a:spcPts val="400"/>
              </a:spcBef>
              <a:spcAft>
                <a:spcPts val="2475"/>
              </a:spcAft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Times New Roman"/>
              </a:rPr>
              <a:t>Climatizadores controlados vinte e quatro horas por dia, todos os dias da semana. Esse processo é fundamental para garantir o alto desempenho da Infraestrutura de TI sem forçar as máquinas com temperaturas tão altas.</a:t>
            </a:r>
            <a:endParaRPr b="0" lang="pt-BR" sz="2000" spc="-1" strike="noStrike">
              <a:latin typeface="Arial"/>
            </a:endParaRPr>
          </a:p>
          <a:p>
            <a:pPr marL="343080" indent="-342360" algn="just">
              <a:lnSpc>
                <a:spcPts val="1800"/>
              </a:lnSpc>
              <a:spcBef>
                <a:spcPts val="479"/>
              </a:spcBef>
              <a:spcAft>
                <a:spcPts val="1500"/>
              </a:spcAft>
              <a:buClr>
                <a:srgbClr val="ffffff"/>
              </a:buClr>
              <a:buFont typeface="Symbol"/>
              <a:buChar char="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Times New Roman"/>
              </a:rPr>
              <a:t>Ar-condicionado inteligente e próprio para o Datacenter mantêm a temperatura e umidade estável.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343080" indent="-342360" algn="just">
              <a:lnSpc>
                <a:spcPts val="1800"/>
              </a:lnSpc>
              <a:spcBef>
                <a:spcPts val="479"/>
              </a:spcBef>
              <a:spcAft>
                <a:spcPts val="1500"/>
              </a:spcAft>
              <a:buClr>
                <a:srgbClr val="ffffff"/>
              </a:buClr>
              <a:buFont typeface="Symbol"/>
              <a:buChar char=""/>
            </a:pPr>
            <a:r>
              <a:rPr b="0" lang="pt-BR" sz="2400" spc="-1" strike="noStrike">
                <a:solidFill>
                  <a:srgbClr val="ffffff"/>
                </a:solidFill>
                <a:latin typeface="Calibri"/>
                <a:ea typeface="Calibri"/>
              </a:rPr>
              <a:t>Aumentar a eficiência dos ventiladores 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Times New Roman"/>
              </a:rPr>
              <a:t>dores de Precisão: 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Times New Roman"/>
              </a:rPr>
              <a:t>mantêm a umidade e o resfriamento necessário por metro 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acrescentando uma frequência variável para os mesmos diminuindo sua velocidade e no uso de energia. </a:t>
            </a:r>
            <a:endParaRPr b="0" lang="pt-BR" sz="2000" spc="-1" strike="noStrike">
              <a:latin typeface="Arial"/>
            </a:endParaRPr>
          </a:p>
          <a:p>
            <a:pPr marL="343080" indent="-342360" algn="just">
              <a:lnSpc>
                <a:spcPts val="1800"/>
              </a:lnSpc>
              <a:spcBef>
                <a:spcPts val="400"/>
              </a:spcBef>
              <a:spcAft>
                <a:spcPts val="1500"/>
              </a:spcAft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A eficiência do sistema de refrigeração pode ser otimizada em mais de 5% simplesmente implementando essas boas práticas. Essa implementação, por sua vez, pode reduzir os custos globais de energia em 1%.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268280"/>
            <a:ext cx="9143280" cy="64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600" spc="-1" strike="noStrike" u="sng">
                <a:solidFill>
                  <a:srgbClr val="ffffff"/>
                </a:solidFill>
                <a:uFillTx/>
                <a:latin typeface="Calibri"/>
              </a:rPr>
              <a:t>Nosso Projeto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50920" y="1989000"/>
            <a:ext cx="8713080" cy="590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90000"/>
              </a:lnSpc>
              <a:spcBef>
                <a:spcPts val="479"/>
              </a:spcBef>
            </a:pPr>
            <a:endParaRPr b="0" lang="pt-BR" sz="1800" spc="-1" strike="noStrike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 u="sng">
                <a:solidFill>
                  <a:srgbClr val="ffffff"/>
                </a:solidFill>
                <a:uFillTx/>
                <a:latin typeface="Calibri"/>
                <a:ea typeface="굴림"/>
              </a:rPr>
              <a:t>Ideia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O nosso projeto será baseado em uma API que monitore e controle equipamentos de refrigeração e umidificação (ligue e deligue os equipamentos mantendo a temperatura e umidade ideal), faça armazenamento de dados e quando necessário crie e envie alertas para os usuários responsáveis.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 u="sng">
                <a:solidFill>
                  <a:srgbClr val="ffffff"/>
                </a:solidFill>
                <a:uFillTx/>
                <a:latin typeface="Calibri"/>
                <a:ea typeface="굴림"/>
              </a:rPr>
              <a:t>Nosso projeto x mercado atual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O que nos diferencia das APIS que já estão no mercado é que com a atualização real time, teremos maior confiabilidade nos resultados e na manutenção, pois ainda fazem manualmente e esses relatórios não são confiáveis.Desenvolvendo assim a tecnologia e a automação do monitoramento e controle de temperatura e umidade, para melhor eficiência energética que acabará ocasionado em uma grande economia no custo da energia elétrica pois os aparelhos estarão programados para ligarem apenas quando necessário.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1268280"/>
            <a:ext cx="9143280" cy="64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600" spc="-1" strike="noStrike" u="sng">
                <a:solidFill>
                  <a:srgbClr val="ffffff"/>
                </a:solidFill>
                <a:uFillTx/>
                <a:latin typeface="Calibri"/>
              </a:rPr>
              <a:t>Requisitos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50920" y="1989000"/>
            <a:ext cx="8713080" cy="590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90000"/>
              </a:lnSpc>
              <a:spcBef>
                <a:spcPts val="479"/>
              </a:spcBef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b="0" lang="pt-BR" sz="2000" spc="-1" strike="noStrike" u="sng">
                <a:solidFill>
                  <a:srgbClr val="ffffff"/>
                </a:solidFill>
                <a:uFillTx/>
                <a:latin typeface="Calibri"/>
                <a:ea typeface="굴림"/>
              </a:rPr>
              <a:t>Requisitos do projeto</a:t>
            </a:r>
            <a:endParaRPr b="0" lang="pt-BR" sz="2000" spc="-1" strike="noStrike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Economia</a:t>
            </a:r>
            <a:endParaRPr b="0" lang="pt-BR" sz="2000" spc="-1" strike="noStrike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Sustentabilidade</a:t>
            </a:r>
            <a:endParaRPr b="0" lang="pt-BR" sz="2000" spc="-1" strike="noStrike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Controle remoto da temperatura</a:t>
            </a:r>
            <a:endParaRPr b="0" lang="pt-BR" sz="2000" spc="-1" strike="noStrike">
              <a:latin typeface="Arial"/>
            </a:endParaRPr>
          </a:p>
          <a:p>
            <a:pPr marL="343080" indent="-342360" algn="just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Especificações de temperatura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pt-BR" sz="2000" spc="-1" strike="noStrike" u="sng">
                <a:solidFill>
                  <a:srgbClr val="ffffff"/>
                </a:solidFill>
                <a:uFillTx/>
                <a:latin typeface="Calibri"/>
                <a:ea typeface="굴림"/>
              </a:rPr>
              <a:t>Requisitos página web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Área de cadastro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Área de login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Notificações</a:t>
            </a: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굴림"/>
              </a:rPr>
              <a:t>Página do sensor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908000" y="117360"/>
            <a:ext cx="7055640" cy="71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3200" spc="-1" strike="noStrike" u="sng">
                <a:solidFill>
                  <a:srgbClr val="080808"/>
                </a:solidFill>
                <a:uFillTx/>
                <a:latin typeface="Calibri"/>
              </a:rPr>
              <a:t>Processo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97" name="Imagem 2" descr=""/>
          <p:cNvPicPr/>
          <p:nvPr/>
        </p:nvPicPr>
        <p:blipFill>
          <a:blip r:embed="rId2"/>
          <a:stretch/>
        </p:blipFill>
        <p:spPr>
          <a:xfrm>
            <a:off x="2483640" y="1052640"/>
            <a:ext cx="6336000" cy="56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908000" y="117360"/>
            <a:ext cx="7055640" cy="71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80808"/>
                </a:solidFill>
                <a:latin typeface="Arial"/>
              </a:rPr>
              <a:t>Biografia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908000" y="909720"/>
            <a:ext cx="7055640" cy="583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80808"/>
              </a:buClr>
              <a:buFont typeface="Symbol"/>
              <a:buChar char=""/>
            </a:pPr>
            <a:r>
              <a:rPr b="0" lang="pt-BR" sz="2000" spc="-1" strike="noStrike" u="sng">
                <a:solidFill>
                  <a:srgbClr val="696969"/>
                </a:solidFill>
                <a:uFillTx/>
                <a:latin typeface="Arial"/>
                <a:hlinkClick r:id="rId2"/>
              </a:rPr>
              <a:t>https://www.getrotech.com.br/loja/Artigos/monitoracao-temperatura-e-umidade-em-data-centers/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80808"/>
              </a:buClr>
              <a:buFont typeface="Symbol"/>
              <a:buChar char=""/>
            </a:pPr>
            <a:r>
              <a:rPr b="0" lang="pt-BR" sz="2000" spc="-1" strike="noStrike" u="sng">
                <a:solidFill>
                  <a:srgbClr val="696969"/>
                </a:solidFill>
                <a:uFillTx/>
                <a:latin typeface="Arial"/>
                <a:hlinkClick r:id="rId3"/>
              </a:rPr>
              <a:t>https://apicesistemasdeenergia.com.br/o-que-voce-precisa-saber-sobre-a-eficiencia-energetica-do-seu-data-center/data-centers/#:~:text=Por%20esse%20motivo%2C%20a%20energia,valor%20pode%20ser%20muito%20superior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80808"/>
              </a:buClr>
              <a:buFont typeface="Symbol"/>
              <a:buChar char=""/>
            </a:pPr>
            <a:r>
              <a:rPr b="0" lang="pt-BR" sz="2000" spc="-1" strike="noStrike" u="sng">
                <a:solidFill>
                  <a:srgbClr val="696969"/>
                </a:solidFill>
                <a:uFillTx/>
                <a:latin typeface="Arial"/>
                <a:hlinkClick r:id="rId4"/>
              </a:rPr>
              <a:t>https://valorinveste.globo.com/mercados/brasil-e-politica/noticia/2019/12/27/conta-de-luz-sera-mais-cara-janeiro-de-2020-com-bandeira-tarifaria-amarela.ghtml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Center</Template>
  <TotalTime>714</TotalTime>
  <Application>LibreOffice/6.0.7.3$Linux_x86 LibreOffice_project/00m0$Build-3</Application>
  <Words>699</Words>
  <Paragraphs>70</Paragraphs>
  <Company>-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2020-09-08T14:29:37Z</dcterms:created>
  <dc:creator>pedro gimenez miranda silva</dc:creator>
  <dc:description/>
  <dc:language>pt-BR</dc:language>
  <cp:lastModifiedBy/>
  <dcterms:modified xsi:type="dcterms:W3CDTF">2020-09-23T18:44:11Z</dcterms:modified>
  <cp:revision>10</cp:revision>
  <dc:subject/>
  <dc:title>DATA CENTER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-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