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09E18-2BA2-4F63-B461-B1409730C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prático de ac2 – tp04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B2ADF1-DE34-43CE-A968-60F8A4B8E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Vinícius Henrique Giovanini</a:t>
            </a:r>
          </a:p>
          <a:p>
            <a:r>
              <a:rPr lang="pt-BR" dirty="0"/>
              <a:t>Professor: </a:t>
            </a:r>
            <a:r>
              <a:rPr lang="pt-BR" dirty="0" err="1"/>
              <a:t>Romanelli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51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7635-846A-4789-BFFF-2EF1C3E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778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Parte 1 -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8267D-2E58-46C6-8E9B-4A5F66417E75}"/>
              </a:ext>
            </a:extLst>
          </p:cNvPr>
          <p:cNvSpPr txBox="1"/>
          <p:nvPr/>
        </p:nvSpPr>
        <p:spPr>
          <a:xfrm>
            <a:off x="209724" y="1529128"/>
            <a:ext cx="9018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Imagem da função principal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3943350" lvl="8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54E4ED-A9E1-4287-BAD2-59899285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" y="2017256"/>
            <a:ext cx="4681058" cy="41638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F0F3701-9385-426A-950A-52C57518E2CC}"/>
              </a:ext>
            </a:extLst>
          </p:cNvPr>
          <p:cNvSpPr txBox="1"/>
          <p:nvPr/>
        </p:nvSpPr>
        <p:spPr>
          <a:xfrm>
            <a:off x="5066950" y="2122415"/>
            <a:ext cx="4068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Essa função é onde é inserido a </a:t>
            </a:r>
            <a:r>
              <a:rPr lang="pt-BR" dirty="0" err="1">
                <a:sym typeface="Wingdings" panose="05000000000000000000" pitchFamily="2" charset="2"/>
              </a:rPr>
              <a:t>String</a:t>
            </a:r>
            <a:r>
              <a:rPr lang="pt-BR" dirty="0">
                <a:sym typeface="Wingdings" panose="05000000000000000000" pitchFamily="2" charset="2"/>
              </a:rPr>
              <a:t> que vai ser tratada.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Logo em seguida ela passa o valor de X para v1 de Y para v2 e a operação para v3, com a função </a:t>
            </a:r>
            <a:r>
              <a:rPr lang="pt-BR" dirty="0" err="1">
                <a:sym typeface="Wingdings" panose="05000000000000000000" pitchFamily="2" charset="2"/>
              </a:rPr>
              <a:t>tranformandodeHEXparaINT</a:t>
            </a: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Depois ele faz a operação, e manda para a função de ligar leds, e no final imprime o resultado.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91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7635-846A-4789-BFFF-2EF1C3E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778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Parte 2 – Código - JAVA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8267D-2E58-46C6-8E9B-4A5F66417E75}"/>
              </a:ext>
            </a:extLst>
          </p:cNvPr>
          <p:cNvSpPr txBox="1"/>
          <p:nvPr/>
        </p:nvSpPr>
        <p:spPr>
          <a:xfrm>
            <a:off x="134223" y="1539843"/>
            <a:ext cx="90181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 A explicação do código da parte dois do trabalho está no próprio código comentado.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Essa parte do trabalho foi feito através da linguagem Java.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3943350" lvl="8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</p:txBody>
      </p:sp>
      <p:pic>
        <p:nvPicPr>
          <p:cNvPr id="1028" name="Picture 4" descr="13 dicas e truques da linguagem Java – LuizTools">
            <a:extLst>
              <a:ext uri="{FF2B5EF4-FFF2-40B4-BE49-F238E27FC236}">
                <a16:creationId xmlns:a16="http://schemas.microsoft.com/office/drawing/2014/main" id="{53A6C654-D3C0-417A-89AA-E4E6E404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046910"/>
            <a:ext cx="7048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0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7635-846A-4789-BFFF-2EF1C3E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778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Parte 1 - Arduino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8267D-2E58-46C6-8E9B-4A5F66417E75}"/>
              </a:ext>
            </a:extLst>
          </p:cNvPr>
          <p:cNvSpPr txBox="1"/>
          <p:nvPr/>
        </p:nvSpPr>
        <p:spPr>
          <a:xfrm>
            <a:off x="134223" y="1539843"/>
            <a:ext cx="90181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Imagem do Arduino com suas ligações.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3943350" lvl="8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013D78-1AFC-4768-891C-6CBE77CF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96" y="2265027"/>
            <a:ext cx="5056008" cy="43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8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7635-846A-4789-BFFF-2EF1C3E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778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Parte 1 -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8267D-2E58-46C6-8E9B-4A5F66417E75}"/>
              </a:ext>
            </a:extLst>
          </p:cNvPr>
          <p:cNvSpPr txBox="1"/>
          <p:nvPr/>
        </p:nvSpPr>
        <p:spPr>
          <a:xfrm>
            <a:off x="134223" y="1539843"/>
            <a:ext cx="9018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Imagem das variáveis declaradas no início mais o </a:t>
            </a:r>
            <a:r>
              <a:rPr lang="pt-BR" dirty="0" err="1">
                <a:sym typeface="Wingdings" panose="05000000000000000000" pitchFamily="2" charset="2"/>
              </a:rPr>
              <a:t>void</a:t>
            </a:r>
            <a:r>
              <a:rPr lang="pt-BR" dirty="0">
                <a:sym typeface="Wingdings" panose="05000000000000000000" pitchFamily="2" charset="2"/>
              </a:rPr>
              <a:t> Setup()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3943350" lvl="8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C5CA4E-FCEA-43AD-9825-DB9C50B5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5" y="2065997"/>
            <a:ext cx="5382376" cy="40260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CDA6087-DC9E-425F-B698-F048174A89A6}"/>
              </a:ext>
            </a:extLst>
          </p:cNvPr>
          <p:cNvSpPr txBox="1"/>
          <p:nvPr/>
        </p:nvSpPr>
        <p:spPr>
          <a:xfrm>
            <a:off x="5729681" y="2164360"/>
            <a:ext cx="3422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ym typeface="Wingdings" panose="05000000000000000000" pitchFamily="2" charset="2"/>
              </a:rPr>
              <a:t> Esse </a:t>
            </a:r>
            <a:r>
              <a:rPr lang="pt-BR" dirty="0" err="1">
                <a:sym typeface="Wingdings" panose="05000000000000000000" pitchFamily="2" charset="2"/>
              </a:rPr>
              <a:t>void</a:t>
            </a:r>
            <a:r>
              <a:rPr lang="pt-BR" dirty="0">
                <a:sym typeface="Wingdings" panose="05000000000000000000" pitchFamily="2" charset="2"/>
              </a:rPr>
              <a:t> tem como objetivo declarar os leds e salvar o seu determinado pino, o segundo for presente tem o objetivo de inicializar o vetor memoria com “0” em todas as posições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637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7635-846A-4789-BFFF-2EF1C3E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778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Parte 1 –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8267D-2E58-46C6-8E9B-4A5F66417E75}"/>
              </a:ext>
            </a:extLst>
          </p:cNvPr>
          <p:cNvSpPr txBox="1"/>
          <p:nvPr/>
        </p:nvSpPr>
        <p:spPr>
          <a:xfrm>
            <a:off x="134222" y="1539843"/>
            <a:ext cx="103436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Imagem das 2 funções de salvar determinado elemento em determinada posição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3943350" lvl="8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DA6087-DC9E-425F-B698-F048174A89A6}"/>
              </a:ext>
            </a:extLst>
          </p:cNvPr>
          <p:cNvSpPr txBox="1"/>
          <p:nvPr/>
        </p:nvSpPr>
        <p:spPr>
          <a:xfrm>
            <a:off x="7130642" y="1968641"/>
            <a:ext cx="3422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A primeira função salva, o resultado, X e Y nas primeiras 3 posições da memória.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sym typeface="Wingdings" panose="05000000000000000000" pitchFamily="2" charset="2"/>
              </a:rPr>
              <a:t> A segunda função tem como objetivo salvar nas posições seguinte a </a:t>
            </a:r>
            <a:r>
              <a:rPr lang="pt-BR" dirty="0" err="1">
                <a:sym typeface="Wingdings" panose="05000000000000000000" pitchFamily="2" charset="2"/>
              </a:rPr>
              <a:t>String</a:t>
            </a:r>
            <a:r>
              <a:rPr lang="pt-BR" dirty="0">
                <a:sym typeface="Wingdings" panose="05000000000000000000" pitchFamily="2" charset="2"/>
              </a:rPr>
              <a:t> contendo X, Y e as operações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41DC5F-C7BE-46AD-BD8F-F7918BA7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3" y="1968642"/>
            <a:ext cx="6768378" cy="445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7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7635-846A-4789-BFFF-2EF1C3E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778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Parte 1 -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8267D-2E58-46C6-8E9B-4A5F66417E75}"/>
              </a:ext>
            </a:extLst>
          </p:cNvPr>
          <p:cNvSpPr txBox="1"/>
          <p:nvPr/>
        </p:nvSpPr>
        <p:spPr>
          <a:xfrm>
            <a:off x="134223" y="1539843"/>
            <a:ext cx="9018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Imagem das funções de impressão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3943350" lvl="8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DA6087-DC9E-425F-B698-F048174A89A6}"/>
              </a:ext>
            </a:extLst>
          </p:cNvPr>
          <p:cNvSpPr txBox="1"/>
          <p:nvPr/>
        </p:nvSpPr>
        <p:spPr>
          <a:xfrm>
            <a:off x="4881407" y="2031247"/>
            <a:ext cx="717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ym typeface="Wingdings" panose="05000000000000000000" pitchFamily="2" charset="2"/>
              </a:rPr>
              <a:t> Essas funções simplesmente pegam determinada posição da memória e faz o print na tela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05A39D-F5B1-44AF-9BC0-A5081170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6" y="2065997"/>
            <a:ext cx="466790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8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7635-846A-4789-BFFF-2EF1C3E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778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Parte 1 -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8267D-2E58-46C6-8E9B-4A5F66417E75}"/>
              </a:ext>
            </a:extLst>
          </p:cNvPr>
          <p:cNvSpPr txBox="1"/>
          <p:nvPr/>
        </p:nvSpPr>
        <p:spPr>
          <a:xfrm>
            <a:off x="134223" y="1539843"/>
            <a:ext cx="9018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Imagem das funções de conversão de HEX para INT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3943350" lvl="8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DA6087-DC9E-425F-B698-F048174A89A6}"/>
              </a:ext>
            </a:extLst>
          </p:cNvPr>
          <p:cNvSpPr txBox="1"/>
          <p:nvPr/>
        </p:nvSpPr>
        <p:spPr>
          <a:xfrm>
            <a:off x="3750332" y="2049136"/>
            <a:ext cx="791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ym typeface="Wingdings" panose="05000000000000000000" pitchFamily="2" charset="2"/>
              </a:rPr>
              <a:t> Essas funções pegam a operação da </a:t>
            </a:r>
            <a:r>
              <a:rPr lang="pt-BR" dirty="0" err="1">
                <a:sym typeface="Wingdings" panose="05000000000000000000" pitchFamily="2" charset="2"/>
              </a:rPr>
              <a:t>String</a:t>
            </a:r>
            <a:r>
              <a:rPr lang="pt-BR" dirty="0">
                <a:sym typeface="Wingdings" panose="05000000000000000000" pitchFamily="2" charset="2"/>
              </a:rPr>
              <a:t> presente na 3 posição, transforma em char, joga o char na posição requerida no switch case e retorna o número INT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8259527-ACFC-4213-9DAE-BC1E1BC9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3" y="2031247"/>
            <a:ext cx="3064539" cy="45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4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7635-846A-4789-BFFF-2EF1C3E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024" y="-221871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Parte 1 -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8267D-2E58-46C6-8E9B-4A5F66417E75}"/>
              </a:ext>
            </a:extLst>
          </p:cNvPr>
          <p:cNvSpPr txBox="1"/>
          <p:nvPr/>
        </p:nvSpPr>
        <p:spPr>
          <a:xfrm>
            <a:off x="3567112" y="1246330"/>
            <a:ext cx="901816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A primeira função pega um numero decimal e converte para binário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 A segunda função pega o numero binário e realiza as operações designadas pelo numero decimal presente no switch case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Algumas operações estão retornando valores errados (Problema não resolvido)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3943350" lvl="8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15138A-2D23-4BFA-9CFC-40067CA7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92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9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7635-846A-4789-BFFF-2EF1C3E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778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Parte 1 -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8267D-2E58-46C6-8E9B-4A5F66417E75}"/>
              </a:ext>
            </a:extLst>
          </p:cNvPr>
          <p:cNvSpPr txBox="1"/>
          <p:nvPr/>
        </p:nvSpPr>
        <p:spPr>
          <a:xfrm>
            <a:off x="209724" y="1529128"/>
            <a:ext cx="9018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Imagem da função para ligar os leds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3943350" lvl="8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DA6087-DC9E-425F-B698-F048174A89A6}"/>
              </a:ext>
            </a:extLst>
          </p:cNvPr>
          <p:cNvSpPr txBox="1"/>
          <p:nvPr/>
        </p:nvSpPr>
        <p:spPr>
          <a:xfrm>
            <a:off x="4161986" y="2020532"/>
            <a:ext cx="742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ym typeface="Wingdings" panose="05000000000000000000" pitchFamily="2" charset="2"/>
              </a:rPr>
              <a:t> Essa função pega o valor do resultado e passa por dentro de um for, logo em seguida utiliza-se operação ternária para ligar o led que ficara ligado em um tempo de 1000ms.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918290-1494-4F71-8D05-A749EAD4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" y="2024919"/>
            <a:ext cx="3952263" cy="25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7635-846A-4789-BFFF-2EF1C3EF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2778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Parte 1 -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98267D-2E58-46C6-8E9B-4A5F66417E75}"/>
              </a:ext>
            </a:extLst>
          </p:cNvPr>
          <p:cNvSpPr txBox="1"/>
          <p:nvPr/>
        </p:nvSpPr>
        <p:spPr>
          <a:xfrm>
            <a:off x="92272" y="1307888"/>
            <a:ext cx="900978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Imagem da função para ligar os leds alternativa com ERRO.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Essa segunda função foi criada para ligar o led, ela pega o número decimal do resultado, converte em número binário, logo em seguida passa para char, dessa forma para ser pegado o número posição por posição e ser ligado nas posições onde será encontrado 1, e desligado na posição que for encontrado 0.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O erro ocorre pois quando passa o numero binário armazenado em </a:t>
            </a:r>
            <a:r>
              <a:rPr lang="pt-BR" dirty="0" err="1">
                <a:sym typeface="Wingdings" panose="05000000000000000000" pitchFamily="2" charset="2"/>
              </a:rPr>
              <a:t>int</a:t>
            </a:r>
            <a:r>
              <a:rPr lang="pt-BR" dirty="0">
                <a:sym typeface="Wingdings" panose="05000000000000000000" pitchFamily="2" charset="2"/>
              </a:rPr>
              <a:t> para char, ele salva somente 1000 no char.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pt-BR" dirty="0">
                <a:sym typeface="Wingdings" panose="05000000000000000000" pitchFamily="2" charset="2"/>
              </a:rPr>
              <a:t>Se for passado 10, ele será convertido em 1010, e tinha que passar esse valor para char, porém é passado 1000.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3943350" lvl="8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dirty="0">
              <a:sym typeface="Wingdings" panose="05000000000000000000" pitchFamily="2" charset="2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8B13B5-0084-4839-B78F-1EC7123B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102" y="32778"/>
            <a:ext cx="2988898" cy="68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295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511</Words>
  <Application>Microsoft Office PowerPoint</Application>
  <PresentationFormat>Widescreen</PresentationFormat>
  <Paragraphs>200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Fatia</vt:lpstr>
      <vt:lpstr>Trabalho prático de ac2 – tp04</vt:lpstr>
      <vt:lpstr>Parte 1 - Arduino</vt:lpstr>
      <vt:lpstr>Parte 1 - FUNÇÕES</vt:lpstr>
      <vt:lpstr>Parte 1 – FUNÇÕES</vt:lpstr>
      <vt:lpstr>Parte 1 - FUNÇÕES</vt:lpstr>
      <vt:lpstr>Parte 1 - FUNÇÕES</vt:lpstr>
      <vt:lpstr>Parte 1 - FUNÇÕES</vt:lpstr>
      <vt:lpstr>Parte 1 - FUNÇÕES</vt:lpstr>
      <vt:lpstr>Parte 1 - FUNÇÕES</vt:lpstr>
      <vt:lpstr>Parte 1 - FUNÇÕES</vt:lpstr>
      <vt:lpstr>Parte 2 – Código -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de ac2 – tp02</dc:title>
  <dc:creator>Vinicius Giovanini</dc:creator>
  <cp:lastModifiedBy>Vinicius Giovanini</cp:lastModifiedBy>
  <cp:revision>6</cp:revision>
  <dcterms:created xsi:type="dcterms:W3CDTF">2021-10-05T16:11:24Z</dcterms:created>
  <dcterms:modified xsi:type="dcterms:W3CDTF">2021-10-05T17:04:17Z</dcterms:modified>
</cp:coreProperties>
</file>