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31"/>
  </p:notesMasterIdLst>
  <p:sldIdLst>
    <p:sldId id="294" r:id="rId12"/>
    <p:sldId id="354" r:id="rId13"/>
    <p:sldId id="295" r:id="rId14"/>
    <p:sldId id="339" r:id="rId15"/>
    <p:sldId id="355" r:id="rId16"/>
    <p:sldId id="357" r:id="rId17"/>
    <p:sldId id="338" r:id="rId18"/>
    <p:sldId id="358" r:id="rId19"/>
    <p:sldId id="359" r:id="rId20"/>
    <p:sldId id="360" r:id="rId21"/>
    <p:sldId id="361" r:id="rId22"/>
    <p:sldId id="341" r:id="rId23"/>
    <p:sldId id="362" r:id="rId24"/>
    <p:sldId id="363" r:id="rId25"/>
    <p:sldId id="365" r:id="rId26"/>
    <p:sldId id="364" r:id="rId27"/>
    <p:sldId id="366" r:id="rId28"/>
    <p:sldId id="346" r:id="rId29"/>
    <p:sldId id="337" r:id="rId30"/>
  </p:sldIdLst>
  <p:sldSz cx="9144000" cy="5143500" type="screen16x9"/>
  <p:notesSz cx="6858000" cy="9144000"/>
  <p:custDataLst>
    <p:tags r:id="rId32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ber Souza" initials="KS" lastIdx="1" clrIdx="0">
    <p:extLst>
      <p:ext uri="{19B8F6BF-5375-455C-9EA6-DF929625EA0E}">
        <p15:presenceInfo xmlns:p15="http://schemas.microsoft.com/office/powerpoint/2012/main" userId="fb2cf9fdf5af6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434F1-E3B5-7744-B46A-2E3269AAE253}" v="1" dt="2020-11-19T17:27:46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1156" autoAdjust="0"/>
  </p:normalViewPr>
  <p:slideViewPr>
    <p:cSldViewPr>
      <p:cViewPr varScale="1">
        <p:scale>
          <a:sx n="155" d="100"/>
          <a:sy n="155" d="100"/>
        </p:scale>
        <p:origin x="10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microsoft.com/office/2015/10/relationships/revisionInfo" Target="revisionInfo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e Machado" userId="0cd11538-1027-4849-a65f-ec9a58ccd400" providerId="ADAL" clId="{6CBF9F96-C31A-6C4E-B60A-8C3017355447}"/>
    <pc:docChg chg="undo redo custSel addSld delSld modSld sldOrd">
      <pc:chgData name="Ivre Machado" userId="0cd11538-1027-4849-a65f-ec9a58ccd400" providerId="ADAL" clId="{6CBF9F96-C31A-6C4E-B60A-8C3017355447}" dt="2020-08-08T22:41:37.399" v="5424" actId="20577"/>
      <pc:docMkLst>
        <pc:docMk/>
      </pc:docMkLst>
      <pc:sldChg chg="modSp mod">
        <pc:chgData name="Ivre Machado" userId="0cd11538-1027-4849-a65f-ec9a58ccd400" providerId="ADAL" clId="{6CBF9F96-C31A-6C4E-B60A-8C3017355447}" dt="2020-08-08T18:18:08.725" v="4390" actId="113"/>
        <pc:sldMkLst>
          <pc:docMk/>
          <pc:sldMk cId="3658562258" sldId="337"/>
        </pc:sldMkLst>
        <pc:spChg chg="mod">
          <ac:chgData name="Ivre Machado" userId="0cd11538-1027-4849-a65f-ec9a58ccd400" providerId="ADAL" clId="{6CBF9F96-C31A-6C4E-B60A-8C3017355447}" dt="2020-08-07T00:45:08.678" v="462" actId="20577"/>
          <ac:spMkLst>
            <pc:docMk/>
            <pc:sldMk cId="3658562258" sldId="337"/>
            <ac:spMk id="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8:08.725" v="4390" actId="113"/>
          <ac:spMkLst>
            <pc:docMk/>
            <pc:sldMk cId="3658562258" sldId="337"/>
            <ac:spMk id="3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1:59:11.053" v="1908" actId="20577"/>
        <pc:sldMkLst>
          <pc:docMk/>
          <pc:sldMk cId="325289986" sldId="587"/>
        </pc:sldMkLst>
        <pc:spChg chg="mod">
          <ac:chgData name="Ivre Machado" userId="0cd11538-1027-4849-a65f-ec9a58ccd400" providerId="ADAL" clId="{6CBF9F96-C31A-6C4E-B60A-8C3017355447}" dt="2020-08-07T01:59:11.053" v="1908" actId="20577"/>
          <ac:spMkLst>
            <pc:docMk/>
            <pc:sldMk cId="325289986" sldId="587"/>
            <ac:spMk id="6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7T00:59:23.974" v="761" actId="255"/>
        <pc:sldMkLst>
          <pc:docMk/>
          <pc:sldMk cId="2104512683" sldId="668"/>
        </pc:sldMkLst>
        <pc:spChg chg="mod">
          <ac:chgData name="Ivre Machado" userId="0cd11538-1027-4849-a65f-ec9a58ccd400" providerId="ADAL" clId="{6CBF9F96-C31A-6C4E-B60A-8C3017355447}" dt="2020-08-07T00:59:23.974" v="761" actId="255"/>
          <ac:spMkLst>
            <pc:docMk/>
            <pc:sldMk cId="2104512683" sldId="668"/>
            <ac:spMk id="82947" creationId="{00000000-0000-0000-0000-000000000000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34:51.013" v="196" actId="1076"/>
        <pc:sldMkLst>
          <pc:docMk/>
          <pc:sldMk cId="1037986500" sldId="671"/>
        </pc:sldMkLst>
        <pc:spChg chg="mod">
          <ac:chgData name="Ivre Machado" userId="0cd11538-1027-4849-a65f-ec9a58ccd400" providerId="ADAL" clId="{6CBF9F96-C31A-6C4E-B60A-8C3017355447}" dt="2020-08-07T00:19:33.437" v="64" actId="1076"/>
          <ac:spMkLst>
            <pc:docMk/>
            <pc:sldMk cId="1037986500" sldId="671"/>
            <ac:spMk id="2" creationId="{C6477095-D348-D149-9402-2C34088E42DD}"/>
          </ac:spMkLst>
        </pc:spChg>
        <pc:spChg chg="add del mod">
          <ac:chgData name="Ivre Machado" userId="0cd11538-1027-4849-a65f-ec9a58ccd400" providerId="ADAL" clId="{6CBF9F96-C31A-6C4E-B60A-8C3017355447}" dt="2020-08-07T00:34:48.125" v="194" actId="478"/>
          <ac:spMkLst>
            <pc:docMk/>
            <pc:sldMk cId="1037986500" sldId="671"/>
            <ac:spMk id="4" creationId="{541A46FF-F422-1247-B6D9-BFCDEF90C0E8}"/>
          </ac:spMkLst>
        </pc:spChg>
        <pc:spChg chg="add del mod">
          <ac:chgData name="Ivre Machado" userId="0cd11538-1027-4849-a65f-ec9a58ccd400" providerId="ADAL" clId="{6CBF9F96-C31A-6C4E-B60A-8C3017355447}" dt="2020-08-07T00:34:47.152" v="193" actId="478"/>
          <ac:spMkLst>
            <pc:docMk/>
            <pc:sldMk cId="1037986500" sldId="671"/>
            <ac:spMk id="6" creationId="{048C4260-B270-E640-9840-DD3D9BC56F60}"/>
          </ac:spMkLst>
        </pc:spChg>
        <pc:picChg chg="mod">
          <ac:chgData name="Ivre Machado" userId="0cd11538-1027-4849-a65f-ec9a58ccd400" providerId="ADAL" clId="{6CBF9F96-C31A-6C4E-B60A-8C3017355447}" dt="2020-08-07T00:34:51.013" v="196" actId="1076"/>
          <ac:picMkLst>
            <pc:docMk/>
            <pc:sldMk cId="1037986500" sldId="671"/>
            <ac:picMk id="5" creationId="{A8986B0F-E34A-2641-9C9C-E67508535846}"/>
          </ac:picMkLst>
        </pc:picChg>
      </pc:sldChg>
      <pc:sldChg chg="modSp mod">
        <pc:chgData name="Ivre Machado" userId="0cd11538-1027-4849-a65f-ec9a58ccd400" providerId="ADAL" clId="{6CBF9F96-C31A-6C4E-B60A-8C3017355447}" dt="2020-08-07T00:56:44.255" v="513" actId="20577"/>
        <pc:sldMkLst>
          <pc:docMk/>
          <pc:sldMk cId="1634209699" sldId="675"/>
        </pc:sldMkLst>
        <pc:spChg chg="mod">
          <ac:chgData name="Ivre Machado" userId="0cd11538-1027-4849-a65f-ec9a58ccd400" providerId="ADAL" clId="{6CBF9F96-C31A-6C4E-B60A-8C3017355447}" dt="2020-08-07T00:44:46.764" v="446" actId="1076"/>
          <ac:spMkLst>
            <pc:docMk/>
            <pc:sldMk cId="1634209699" sldId="67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56:44.255" v="513" actId="20577"/>
          <ac:spMkLst>
            <pc:docMk/>
            <pc:sldMk cId="1634209699" sldId="675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5:37.255" v="506" actId="20577"/>
        <pc:sldMkLst>
          <pc:docMk/>
          <pc:sldMk cId="1174092648" sldId="677"/>
        </pc:sldMkLst>
        <pc:spChg chg="mod">
          <ac:chgData name="Ivre Machado" userId="0cd11538-1027-4849-a65f-ec9a58ccd400" providerId="ADAL" clId="{6CBF9F96-C31A-6C4E-B60A-8C3017355447}" dt="2020-08-07T00:55:37.255" v="506" actId="20577"/>
          <ac:spMkLst>
            <pc:docMk/>
            <pc:sldMk cId="1174092648" sldId="677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1:30.977" v="498" actId="113"/>
        <pc:sldMkLst>
          <pc:docMk/>
          <pc:sldMk cId="960463917" sldId="678"/>
        </pc:sldMkLst>
        <pc:spChg chg="mod">
          <ac:chgData name="Ivre Machado" userId="0cd11538-1027-4849-a65f-ec9a58ccd400" providerId="ADAL" clId="{6CBF9F96-C31A-6C4E-B60A-8C3017355447}" dt="2020-08-07T00:51:30.977" v="498" actId="113"/>
          <ac:spMkLst>
            <pc:docMk/>
            <pc:sldMk cId="960463917" sldId="678"/>
            <ac:spMk id="7" creationId="{28B2CBC2-EEDB-E24C-8CC3-0A59D02C18B4}"/>
          </ac:spMkLst>
        </pc:spChg>
      </pc:sldChg>
      <pc:sldChg chg="del">
        <pc:chgData name="Ivre Machado" userId="0cd11538-1027-4849-a65f-ec9a58ccd400" providerId="ADAL" clId="{6CBF9F96-C31A-6C4E-B60A-8C3017355447}" dt="2020-08-07T00:51:19.893" v="497" actId="2696"/>
        <pc:sldMkLst>
          <pc:docMk/>
          <pc:sldMk cId="215652040" sldId="679"/>
        </pc:sldMkLst>
      </pc:sldChg>
      <pc:sldChg chg="addSp delSp modSp mod">
        <pc:chgData name="Ivre Machado" userId="0cd11538-1027-4849-a65f-ec9a58ccd400" providerId="ADAL" clId="{6CBF9F96-C31A-6C4E-B60A-8C3017355447}" dt="2020-08-07T00:10:38.372" v="18" actId="1076"/>
        <pc:sldMkLst>
          <pc:docMk/>
          <pc:sldMk cId="3856524944" sldId="680"/>
        </pc:sldMkLst>
        <pc:spChg chg="add del mod">
          <ac:chgData name="Ivre Machado" userId="0cd11538-1027-4849-a65f-ec9a58ccd400" providerId="ADAL" clId="{6CBF9F96-C31A-6C4E-B60A-8C3017355447}" dt="2020-08-07T00:10:20.475" v="11" actId="478"/>
          <ac:spMkLst>
            <pc:docMk/>
            <pc:sldMk cId="3856524944" sldId="680"/>
            <ac:spMk id="2" creationId="{5255018E-D29B-4F4F-A6BE-CCB19CED83F5}"/>
          </ac:spMkLst>
        </pc:spChg>
        <pc:spChg chg="add mod">
          <ac:chgData name="Ivre Machado" userId="0cd11538-1027-4849-a65f-ec9a58ccd400" providerId="ADAL" clId="{6CBF9F96-C31A-6C4E-B60A-8C3017355447}" dt="2020-08-07T00:10:38.372" v="18" actId="1076"/>
          <ac:spMkLst>
            <pc:docMk/>
            <pc:sldMk cId="3856524944" sldId="680"/>
            <ac:spMk id="5" creationId="{61875C21-1914-5A4C-A302-B8B79953FDEE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11:29.085" v="29" actId="14100"/>
        <pc:sldMkLst>
          <pc:docMk/>
          <pc:sldMk cId="360216069" sldId="681"/>
        </pc:sldMkLst>
        <pc:spChg chg="add del mod">
          <ac:chgData name="Ivre Machado" userId="0cd11538-1027-4849-a65f-ec9a58ccd400" providerId="ADAL" clId="{6CBF9F96-C31A-6C4E-B60A-8C3017355447}" dt="2020-08-07T00:10:46.991" v="20"/>
          <ac:spMkLst>
            <pc:docMk/>
            <pc:sldMk cId="360216069" sldId="681"/>
            <ac:spMk id="2" creationId="{20B7B684-5A8C-BC4F-AB3F-73D3321C0B2D}"/>
          </ac:spMkLst>
        </pc:spChg>
        <pc:spChg chg="add mod">
          <ac:chgData name="Ivre Machado" userId="0cd11538-1027-4849-a65f-ec9a58ccd400" providerId="ADAL" clId="{6CBF9F96-C31A-6C4E-B60A-8C3017355447}" dt="2020-08-07T00:10:51.884" v="21"/>
          <ac:spMkLst>
            <pc:docMk/>
            <pc:sldMk cId="360216069" sldId="681"/>
            <ac:spMk id="8" creationId="{D8365A55-9E83-B643-B034-64E4BF1F6817}"/>
          </ac:spMkLst>
        </pc:spChg>
        <pc:spChg chg="mod">
          <ac:chgData name="Ivre Machado" userId="0cd11538-1027-4849-a65f-ec9a58ccd400" providerId="ADAL" clId="{6CBF9F96-C31A-6C4E-B60A-8C3017355447}" dt="2020-08-07T00:10:56.462" v="22" actId="1076"/>
          <ac:spMkLst>
            <pc:docMk/>
            <pc:sldMk cId="360216069" sldId="68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11:29.085" v="29" actId="14100"/>
          <ac:spMkLst>
            <pc:docMk/>
            <pc:sldMk cId="360216069" sldId="681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13:05.802" v="61" actId="113"/>
        <pc:sldMkLst>
          <pc:docMk/>
          <pc:sldMk cId="1231518562" sldId="682"/>
        </pc:sldMkLst>
        <pc:spChg chg="mod">
          <ac:chgData name="Ivre Machado" userId="0cd11538-1027-4849-a65f-ec9a58ccd400" providerId="ADAL" clId="{6CBF9F96-C31A-6C4E-B60A-8C3017355447}" dt="2020-08-07T00:13:05.802" v="61" actId="113"/>
          <ac:spMkLst>
            <pc:docMk/>
            <pc:sldMk cId="1231518562" sldId="682"/>
            <ac:spMk id="7" creationId="{97F57445-84B4-7B41-A75E-D05CB0638573}"/>
          </ac:spMkLst>
        </pc:spChg>
      </pc:sldChg>
      <pc:sldChg chg="modSp add del mod modNotesTx">
        <pc:chgData name="Ivre Machado" userId="0cd11538-1027-4849-a65f-ec9a58ccd400" providerId="ADAL" clId="{6CBF9F96-C31A-6C4E-B60A-8C3017355447}" dt="2020-08-07T00:43:18.044" v="434" actId="20577"/>
        <pc:sldMkLst>
          <pc:docMk/>
          <pc:sldMk cId="2905715869" sldId="683"/>
        </pc:sldMkLst>
        <pc:spChg chg="mod">
          <ac:chgData name="Ivre Machado" userId="0cd11538-1027-4849-a65f-ec9a58ccd400" providerId="ADAL" clId="{6CBF9F96-C31A-6C4E-B60A-8C3017355447}" dt="2020-08-07T00:43:18.044" v="434" actId="20577"/>
          <ac:spMkLst>
            <pc:docMk/>
            <pc:sldMk cId="2905715869" sldId="683"/>
            <ac:spMk id="7" creationId="{97F57445-84B4-7B41-A75E-D05CB0638573}"/>
          </ac:spMkLst>
        </pc:spChg>
        <pc:spChg chg="mod">
          <ac:chgData name="Ivre Machado" userId="0cd11538-1027-4849-a65f-ec9a58ccd400" providerId="ADAL" clId="{6CBF9F96-C31A-6C4E-B60A-8C3017355447}" dt="2020-08-07T00:37:54.312" v="214" actId="2710"/>
          <ac:spMkLst>
            <pc:docMk/>
            <pc:sldMk cId="2905715869" sldId="683"/>
            <ac:spMk id="8" creationId="{8DDBD45D-AAC1-B640-942E-336E6DEFE8CA}"/>
          </ac:spMkLst>
        </pc:spChg>
      </pc:sldChg>
      <pc:sldChg chg="modSp del mod">
        <pc:chgData name="Ivre Machado" userId="0cd11538-1027-4849-a65f-ec9a58ccd400" providerId="ADAL" clId="{6CBF9F96-C31A-6C4E-B60A-8C3017355447}" dt="2020-08-07T00:35:16.159" v="197" actId="2696"/>
        <pc:sldMkLst>
          <pc:docMk/>
          <pc:sldMk cId="2321345387" sldId="684"/>
        </pc:sldMkLst>
        <pc:spChg chg="mod">
          <ac:chgData name="Ivre Machado" userId="0cd11538-1027-4849-a65f-ec9a58ccd400" providerId="ADAL" clId="{6CBF9F96-C31A-6C4E-B60A-8C3017355447}" dt="2020-08-07T00:22:21.436" v="103" actId="14100"/>
          <ac:spMkLst>
            <pc:docMk/>
            <pc:sldMk cId="2321345387" sldId="684"/>
            <ac:spMk id="7" creationId="{97F57445-84B4-7B41-A75E-D05CB0638573}"/>
          </ac:spMkLst>
        </pc:spChg>
      </pc:sldChg>
      <pc:sldChg chg="modSp del mod">
        <pc:chgData name="Ivre Machado" userId="0cd11538-1027-4849-a65f-ec9a58ccd400" providerId="ADAL" clId="{6CBF9F96-C31A-6C4E-B60A-8C3017355447}" dt="2020-08-07T00:43:32.746" v="435" actId="2696"/>
        <pc:sldMkLst>
          <pc:docMk/>
          <pc:sldMk cId="1712694066" sldId="685"/>
        </pc:sldMkLst>
        <pc:spChg chg="mod">
          <ac:chgData name="Ivre Machado" userId="0cd11538-1027-4849-a65f-ec9a58ccd400" providerId="ADAL" clId="{6CBF9F96-C31A-6C4E-B60A-8C3017355447}" dt="2020-08-07T00:37:12.186" v="206" actId="21"/>
          <ac:spMkLst>
            <pc:docMk/>
            <pc:sldMk cId="1712694066" sldId="685"/>
            <ac:spMk id="7" creationId="{97F57445-84B4-7B41-A75E-D05CB0638573}"/>
          </ac:spMkLst>
        </pc:spChg>
      </pc:sldChg>
      <pc:sldChg chg="modSp add mod ord">
        <pc:chgData name="Ivre Machado" userId="0cd11538-1027-4849-a65f-ec9a58ccd400" providerId="ADAL" clId="{6CBF9F96-C31A-6C4E-B60A-8C3017355447}" dt="2020-08-07T00:41:00.806" v="279" actId="20577"/>
        <pc:sldMkLst>
          <pc:docMk/>
          <pc:sldMk cId="1510459934" sldId="686"/>
        </pc:sldMkLst>
        <pc:spChg chg="mod">
          <ac:chgData name="Ivre Machado" userId="0cd11538-1027-4849-a65f-ec9a58ccd400" providerId="ADAL" clId="{6CBF9F96-C31A-6C4E-B60A-8C3017355447}" dt="2020-08-07T00:41:00.806" v="279" actId="20577"/>
          <ac:spMkLst>
            <pc:docMk/>
            <pc:sldMk cId="1510459934" sldId="686"/>
            <ac:spMk id="7" creationId="{97F57445-84B4-7B41-A75E-D05CB0638573}"/>
          </ac:spMkLst>
        </pc:spChg>
      </pc:sldChg>
      <pc:sldChg chg="add del">
        <pc:chgData name="Ivre Machado" userId="0cd11538-1027-4849-a65f-ec9a58ccd400" providerId="ADAL" clId="{6CBF9F96-C31A-6C4E-B60A-8C3017355447}" dt="2020-08-07T00:22:23.336" v="104" actId="2696"/>
        <pc:sldMkLst>
          <pc:docMk/>
          <pc:sldMk cId="1784170610" sldId="686"/>
        </pc:sldMkLst>
      </pc:sldChg>
      <pc:sldChg chg="delSp add del">
        <pc:chgData name="Ivre Machado" userId="0cd11538-1027-4849-a65f-ec9a58ccd400" providerId="ADAL" clId="{6CBF9F96-C31A-6C4E-B60A-8C3017355447}" dt="2020-08-07T00:47:49.349" v="467" actId="2696"/>
        <pc:sldMkLst>
          <pc:docMk/>
          <pc:sldMk cId="3776250005" sldId="687"/>
        </pc:sldMkLst>
        <pc:spChg chg="del">
          <ac:chgData name="Ivre Machado" userId="0cd11538-1027-4849-a65f-ec9a58ccd400" providerId="ADAL" clId="{6CBF9F96-C31A-6C4E-B60A-8C3017355447}" dt="2020-08-07T00:46:31.766" v="465" actId="478"/>
          <ac:spMkLst>
            <pc:docMk/>
            <pc:sldMk cId="3776250005" sldId="687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3:19.589" v="2070" actId="113"/>
        <pc:sldMkLst>
          <pc:docMk/>
          <pc:sldMk cId="2081983529" sldId="694"/>
        </pc:sldMkLst>
        <pc:spChg chg="mod">
          <ac:chgData name="Ivre Machado" userId="0cd11538-1027-4849-a65f-ec9a58ccd400" providerId="ADAL" clId="{6CBF9F96-C31A-6C4E-B60A-8C3017355447}" dt="2020-08-07T00:48:15.621" v="469" actId="255"/>
          <ac:spMkLst>
            <pc:docMk/>
            <pc:sldMk cId="2081983529" sldId="694"/>
            <ac:spMk id="2" creationId="{E4C198D9-C2C7-884A-BA89-524352D92F6B}"/>
          </ac:spMkLst>
        </pc:spChg>
        <pc:spChg chg="add mod">
          <ac:chgData name="Ivre Machado" userId="0cd11538-1027-4849-a65f-ec9a58ccd400" providerId="ADAL" clId="{6CBF9F96-C31A-6C4E-B60A-8C3017355447}" dt="2020-08-07T11:43:19.589" v="2070" actId="113"/>
          <ac:spMkLst>
            <pc:docMk/>
            <pc:sldMk cId="2081983529" sldId="694"/>
            <ac:spMk id="5" creationId="{A34EE942-E19B-CC49-A8F0-2656642E0CFA}"/>
          </ac:spMkLst>
        </pc:spChg>
        <pc:picChg chg="mod">
          <ac:chgData name="Ivre Machado" userId="0cd11538-1027-4849-a65f-ec9a58ccd400" providerId="ADAL" clId="{6CBF9F96-C31A-6C4E-B60A-8C3017355447}" dt="2020-08-07T11:42:10.710" v="2058" actId="1076"/>
          <ac:picMkLst>
            <pc:docMk/>
            <pc:sldMk cId="2081983529" sldId="694"/>
            <ac:picMk id="4" creationId="{FCE86DB6-6AB5-AD40-82F4-357EFFB206FE}"/>
          </ac:picMkLst>
        </pc:picChg>
        <pc:cxnChg chg="add mod">
          <ac:chgData name="Ivre Machado" userId="0cd11538-1027-4849-a65f-ec9a58ccd400" providerId="ADAL" clId="{6CBF9F96-C31A-6C4E-B60A-8C3017355447}" dt="2020-08-07T11:43:00.881" v="2067" actId="693"/>
          <ac:cxnSpMkLst>
            <pc:docMk/>
            <pc:sldMk cId="2081983529" sldId="694"/>
            <ac:cxnSpMk id="7" creationId="{F6FC3B44-B49E-954F-9F91-C89FBC825305}"/>
          </ac:cxnSpMkLst>
        </pc:cxnChg>
      </pc:sldChg>
      <pc:sldChg chg="modSp add mod">
        <pc:chgData name="Ivre Machado" userId="0cd11538-1027-4849-a65f-ec9a58ccd400" providerId="ADAL" clId="{6CBF9F96-C31A-6C4E-B60A-8C3017355447}" dt="2020-08-07T01:13:01.811" v="1150" actId="20577"/>
        <pc:sldMkLst>
          <pc:docMk/>
          <pc:sldMk cId="2929888446" sldId="696"/>
        </pc:sldMkLst>
        <pc:spChg chg="mod">
          <ac:chgData name="Ivre Machado" userId="0cd11538-1027-4849-a65f-ec9a58ccd400" providerId="ADAL" clId="{6CBF9F96-C31A-6C4E-B60A-8C3017355447}" dt="2020-08-07T01:13:01.811" v="1150" actId="20577"/>
          <ac:spMkLst>
            <pc:docMk/>
            <pc:sldMk cId="2929888446" sldId="696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48:38.052" v="474" actId="1076"/>
          <ac:spMkLst>
            <pc:docMk/>
            <pc:sldMk cId="2929888446" sldId="696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1:29.351" v="2013" actId="14100"/>
        <pc:sldMkLst>
          <pc:docMk/>
          <pc:sldMk cId="41323618" sldId="697"/>
        </pc:sldMkLst>
        <pc:spChg chg="add mod">
          <ac:chgData name="Ivre Machado" userId="0cd11538-1027-4849-a65f-ec9a58ccd400" providerId="ADAL" clId="{6CBF9F96-C31A-6C4E-B60A-8C3017355447}" dt="2020-08-07T11:41:21.455" v="2011" actId="1582"/>
          <ac:spMkLst>
            <pc:docMk/>
            <pc:sldMk cId="41323618" sldId="697"/>
            <ac:spMk id="2" creationId="{533C8CF3-1400-4441-82BB-DF594C2A03A0}"/>
          </ac:spMkLst>
        </pc:spChg>
        <pc:spChg chg="mod">
          <ac:chgData name="Ivre Machado" userId="0cd11538-1027-4849-a65f-ec9a58ccd400" providerId="ADAL" clId="{6CBF9F96-C31A-6C4E-B60A-8C3017355447}" dt="2020-08-07T01:13:07.791" v="1151"/>
          <ac:spMkLst>
            <pc:docMk/>
            <pc:sldMk cId="41323618" sldId="697"/>
            <ac:spMk id="12292" creationId="{00000000-0000-0000-0000-000000000000}"/>
          </ac:spMkLst>
        </pc:spChg>
        <pc:cxnChg chg="add mod">
          <ac:chgData name="Ivre Machado" userId="0cd11538-1027-4849-a65f-ec9a58ccd400" providerId="ADAL" clId="{6CBF9F96-C31A-6C4E-B60A-8C3017355447}" dt="2020-08-07T11:41:29.351" v="2013" actId="14100"/>
          <ac:cxnSpMkLst>
            <pc:docMk/>
            <pc:sldMk cId="41323618" sldId="697"/>
            <ac:cxnSpMk id="6" creationId="{2F093322-D4FC-CC41-8DD1-BC527D184115}"/>
          </ac:cxnSpMkLst>
        </pc:cxnChg>
      </pc:sldChg>
      <pc:sldChg chg="modSp add mod">
        <pc:chgData name="Ivre Machado" userId="0cd11538-1027-4849-a65f-ec9a58ccd400" providerId="ADAL" clId="{6CBF9F96-C31A-6C4E-B60A-8C3017355447}" dt="2020-08-07T01:24:06.547" v="1433" actId="113"/>
        <pc:sldMkLst>
          <pc:docMk/>
          <pc:sldMk cId="2036547214" sldId="698"/>
        </pc:sldMkLst>
        <pc:spChg chg="mod">
          <ac:chgData name="Ivre Machado" userId="0cd11538-1027-4849-a65f-ec9a58ccd400" providerId="ADAL" clId="{6CBF9F96-C31A-6C4E-B60A-8C3017355447}" dt="2020-08-07T01:22:13.438" v="1357" actId="20577"/>
          <ac:spMkLst>
            <pc:docMk/>
            <pc:sldMk cId="2036547214" sldId="69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24:06.547" v="1433" actId="113"/>
          <ac:spMkLst>
            <pc:docMk/>
            <pc:sldMk cId="2036547214" sldId="698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4:41.478" v="2074" actId="113"/>
        <pc:sldMkLst>
          <pc:docMk/>
          <pc:sldMk cId="482598229" sldId="699"/>
        </pc:sldMkLst>
        <pc:spChg chg="mod">
          <ac:chgData name="Ivre Machado" userId="0cd11538-1027-4849-a65f-ec9a58ccd400" providerId="ADAL" clId="{6CBF9F96-C31A-6C4E-B60A-8C3017355447}" dt="2020-08-07T01:38:23.214" v="1439" actId="14100"/>
          <ac:spMkLst>
            <pc:docMk/>
            <pc:sldMk cId="482598229" sldId="69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8.421" v="1161" actId="14100"/>
          <ac:spMkLst>
            <pc:docMk/>
            <pc:sldMk cId="482598229" sldId="69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1:44:41.478" v="2074" actId="113"/>
          <ac:spMkLst>
            <pc:docMk/>
            <pc:sldMk cId="482598229" sldId="699"/>
            <ac:spMk id="82947" creationId="{00000000-0000-0000-0000-000000000000}"/>
          </ac:spMkLst>
        </pc:spChg>
        <pc:picChg chg="add mod modCrop">
          <ac:chgData name="Ivre Machado" userId="0cd11538-1027-4849-a65f-ec9a58ccd400" providerId="ADAL" clId="{6CBF9F96-C31A-6C4E-B60A-8C3017355447}" dt="2020-08-07T01:38:55.910" v="1451" actId="1076"/>
          <ac:picMkLst>
            <pc:docMk/>
            <pc:sldMk cId="482598229" sldId="699"/>
            <ac:picMk id="4" creationId="{85956848-2612-4B42-84A5-8531C394E5E4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46:39.950" v="5203" actId="20577"/>
        <pc:sldMkLst>
          <pc:docMk/>
          <pc:sldMk cId="327800385" sldId="700"/>
        </pc:sldMkLst>
        <pc:spChg chg="mod">
          <ac:chgData name="Ivre Machado" userId="0cd11538-1027-4849-a65f-ec9a58ccd400" providerId="ADAL" clId="{6CBF9F96-C31A-6C4E-B60A-8C3017355447}" dt="2020-08-07T01:44:05.662" v="1476" actId="14100"/>
          <ac:spMkLst>
            <pc:docMk/>
            <pc:sldMk cId="327800385" sldId="700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45.082" v="1163" actId="14100"/>
          <ac:spMkLst>
            <pc:docMk/>
            <pc:sldMk cId="327800385" sldId="70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46:39.950" v="5203" actId="20577"/>
          <ac:spMkLst>
            <pc:docMk/>
            <pc:sldMk cId="327800385" sldId="70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48:31.127" v="1504" actId="1076"/>
          <ac:picMkLst>
            <pc:docMk/>
            <pc:sldMk cId="327800385" sldId="700"/>
            <ac:picMk id="4" creationId="{4B01459A-BFF1-6145-8C6D-F411AE92126A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12:18:52.160" v="2419" actId="255"/>
        <pc:sldMkLst>
          <pc:docMk/>
          <pc:sldMk cId="460014134" sldId="701"/>
        </pc:sldMkLst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7" creationId="{4FBF5380-E3B2-7843-A944-C9C2FEFF8D09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8" creationId="{70838DC6-6C48-E146-8C5E-C909BE5A39BA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9" creationId="{196C66BC-3BF2-C644-848B-191AC75FA9C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0" creationId="{B47761AC-3766-1840-BC39-0E32212540A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1" creationId="{6F7F9230-6EE3-924F-8943-7F65D18AE9E6}"/>
          </ac:spMkLst>
        </pc:spChg>
        <pc:spChg chg="mod">
          <ac:chgData name="Ivre Machado" userId="0cd11538-1027-4849-a65f-ec9a58ccd400" providerId="ADAL" clId="{6CBF9F96-C31A-6C4E-B60A-8C3017355447}" dt="2020-08-07T12:18:39.653" v="2416" actId="1076"/>
          <ac:spMkLst>
            <pc:docMk/>
            <pc:sldMk cId="460014134" sldId="701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4" creationId="{2E71D297-3D5A-EF45-B709-C70C986306B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6" creationId="{79BAFF19-9E07-DA4A-8965-A78C1D6E572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7" creationId="{6D50661D-C464-8246-A996-DDD4C6552613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20" creationId="{BB29878E-2E72-C640-BAD2-719F7C94F605}"/>
          </ac:spMkLst>
        </pc:spChg>
        <pc:spChg chg="add mod">
          <ac:chgData name="Ivre Machado" userId="0cd11538-1027-4849-a65f-ec9a58ccd400" providerId="ADAL" clId="{6CBF9F96-C31A-6C4E-B60A-8C3017355447}" dt="2020-08-07T12:18:43.117" v="2418" actId="1076"/>
          <ac:spMkLst>
            <pc:docMk/>
            <pc:sldMk cId="460014134" sldId="701"/>
            <ac:spMk id="22" creationId="{4D090371-0618-1D46-A8D7-782F79FEE682}"/>
          </ac:spMkLst>
        </pc:spChg>
        <pc:spChg chg="add del mod">
          <ac:chgData name="Ivre Machado" userId="0cd11538-1027-4849-a65f-ec9a58ccd400" providerId="ADAL" clId="{6CBF9F96-C31A-6C4E-B60A-8C3017355447}" dt="2020-08-07T12:18:30.441" v="2413" actId="478"/>
          <ac:spMkLst>
            <pc:docMk/>
            <pc:sldMk cId="460014134" sldId="701"/>
            <ac:spMk id="24" creationId="{6E0AF63F-188E-4D43-81DF-C23B4F3AD7E7}"/>
          </ac:spMkLst>
        </pc:spChg>
        <pc:spChg chg="add del mod">
          <ac:chgData name="Ivre Machado" userId="0cd11538-1027-4849-a65f-ec9a58ccd400" providerId="ADAL" clId="{6CBF9F96-C31A-6C4E-B60A-8C3017355447}" dt="2020-08-07T12:18:32.429" v="2414" actId="478"/>
          <ac:spMkLst>
            <pc:docMk/>
            <pc:sldMk cId="460014134" sldId="701"/>
            <ac:spMk id="25" creationId="{56CFD53F-6187-3845-8020-7145CB1AA3BC}"/>
          </ac:spMkLst>
        </pc:spChg>
        <pc:spChg chg="mod">
          <ac:chgData name="Ivre Machado" userId="0cd11538-1027-4849-a65f-ec9a58ccd400" providerId="ADAL" clId="{6CBF9F96-C31A-6C4E-B60A-8C3017355447}" dt="2020-08-07T01:13:49.719" v="1164"/>
          <ac:spMkLst>
            <pc:docMk/>
            <pc:sldMk cId="460014134" sldId="70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8:52.160" v="2419" actId="255"/>
          <ac:spMkLst>
            <pc:docMk/>
            <pc:sldMk cId="460014134" sldId="701"/>
            <ac:spMk id="82947" creationId="{00000000-0000-0000-0000-000000000000}"/>
          </ac:spMkLst>
        </pc:spChg>
        <pc:graphicFrameChg chg="add mod">
          <ac:chgData name="Ivre Machado" userId="0cd11538-1027-4849-a65f-ec9a58ccd400" providerId="ADAL" clId="{6CBF9F96-C31A-6C4E-B60A-8C3017355447}" dt="2020-08-07T12:18:19.986" v="2411"/>
          <ac:graphicFrameMkLst>
            <pc:docMk/>
            <pc:sldMk cId="460014134" sldId="701"/>
            <ac:graphicFrameMk id="6" creationId="{5488FBEA-57FE-864E-8B5B-6407BF5FC49A}"/>
          </ac:graphicFrameMkLst>
        </pc:graphicFrame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2" creationId="{9BCB466A-2C57-374D-A946-49D2F8C456E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5" creationId="{00DCCCC7-0F34-F543-B8C6-3D73443ABDA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8" creationId="{8B0653A8-AAB2-D548-9D97-B98EF95075E0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9" creationId="{D8691CA8-E24D-ED4B-B0DA-2C54096E446E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21" creationId="{77B8E686-756F-D345-8398-6F637C0FDF38}"/>
          </ac:cxnSpMkLst>
        </pc:cxnChg>
        <pc:cxnChg chg="add mod">
          <ac:chgData name="Ivre Machado" userId="0cd11538-1027-4849-a65f-ec9a58ccd400" providerId="ADAL" clId="{6CBF9F96-C31A-6C4E-B60A-8C3017355447}" dt="2020-08-07T12:18:43.117" v="2418" actId="1076"/>
          <ac:cxnSpMkLst>
            <pc:docMk/>
            <pc:sldMk cId="460014134" sldId="701"/>
            <ac:cxnSpMk id="23" creationId="{5E55F1B1-1846-3C4E-ACB2-FFB77FE4BBFE}"/>
          </ac:cxnSpMkLst>
        </pc:cxnChg>
      </pc:sldChg>
      <pc:sldChg chg="addSp modSp add mod">
        <pc:chgData name="Ivre Machado" userId="0cd11538-1027-4849-a65f-ec9a58ccd400" providerId="ADAL" clId="{6CBF9F96-C31A-6C4E-B60A-8C3017355447}" dt="2020-08-07T12:19:18.095" v="2422" actId="1076"/>
        <pc:sldMkLst>
          <pc:docMk/>
          <pc:sldMk cId="1904964685" sldId="702"/>
        </pc:sldMkLst>
        <pc:spChg chg="add mod">
          <ac:chgData name="Ivre Machado" userId="0cd11538-1027-4849-a65f-ec9a58ccd400" providerId="ADAL" clId="{6CBF9F96-C31A-6C4E-B60A-8C3017355447}" dt="2020-08-07T12:19:18.095" v="2422" actId="1076"/>
          <ac:spMkLst>
            <pc:docMk/>
            <pc:sldMk cId="1904964685" sldId="702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01:13:54.041" v="1165"/>
          <ac:spMkLst>
            <pc:docMk/>
            <pc:sldMk cId="1904964685" sldId="702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9:14.188" v="2421" actId="255"/>
          <ac:spMkLst>
            <pc:docMk/>
            <pc:sldMk cId="1904964685" sldId="702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0:51:08.991" v="496" actId="1036"/>
        <pc:sldMkLst>
          <pc:docMk/>
          <pc:sldMk cId="468988253" sldId="703"/>
        </pc:sldMkLst>
        <pc:spChg chg="mod">
          <ac:chgData name="Ivre Machado" userId="0cd11538-1027-4849-a65f-ec9a58ccd400" providerId="ADAL" clId="{6CBF9F96-C31A-6C4E-B60A-8C3017355447}" dt="2020-08-07T00:50:26.215" v="481" actId="14100"/>
          <ac:spMkLst>
            <pc:docMk/>
            <pc:sldMk cId="468988253" sldId="703"/>
            <ac:spMk id="2" creationId="{C6477095-D348-D149-9402-2C34088E42DD}"/>
          </ac:spMkLst>
        </pc:spChg>
        <pc:picChg chg="del">
          <ac:chgData name="Ivre Machado" userId="0cd11538-1027-4849-a65f-ec9a58ccd400" providerId="ADAL" clId="{6CBF9F96-C31A-6C4E-B60A-8C3017355447}" dt="2020-08-07T00:50:15.652" v="479" actId="478"/>
          <ac:picMkLst>
            <pc:docMk/>
            <pc:sldMk cId="468988253" sldId="703"/>
            <ac:picMk id="5" creationId="{A8986B0F-E34A-2641-9C9C-E67508535846}"/>
          </ac:picMkLst>
        </pc:picChg>
        <pc:picChg chg="add mod modCrop">
          <ac:chgData name="Ivre Machado" userId="0cd11538-1027-4849-a65f-ec9a58ccd400" providerId="ADAL" clId="{6CBF9F96-C31A-6C4E-B60A-8C3017355447}" dt="2020-08-07T00:51:08.991" v="496" actId="1036"/>
          <ac:picMkLst>
            <pc:docMk/>
            <pc:sldMk cId="468988253" sldId="703"/>
            <ac:picMk id="6" creationId="{8426F92D-62C0-574A-AB4B-03BDCF0EF770}"/>
          </ac:picMkLst>
        </pc:picChg>
      </pc:sldChg>
      <pc:sldChg chg="modSp add mod">
        <pc:chgData name="Ivre Machado" userId="0cd11538-1027-4849-a65f-ec9a58ccd400" providerId="ADAL" clId="{6CBF9F96-C31A-6C4E-B60A-8C3017355447}" dt="2020-08-07T00:58:33.608" v="754" actId="20577"/>
        <pc:sldMkLst>
          <pc:docMk/>
          <pc:sldMk cId="3242610656" sldId="704"/>
        </pc:sldMkLst>
        <pc:spChg chg="mod">
          <ac:chgData name="Ivre Machado" userId="0cd11538-1027-4849-a65f-ec9a58ccd400" providerId="ADAL" clId="{6CBF9F96-C31A-6C4E-B60A-8C3017355447}" dt="2020-08-07T00:58:33.608" v="754" actId="20577"/>
          <ac:spMkLst>
            <pc:docMk/>
            <pc:sldMk cId="3242610656" sldId="70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1:13:33.293" v="1159" actId="14100"/>
        <pc:sldMkLst>
          <pc:docMk/>
          <pc:sldMk cId="3450327698" sldId="705"/>
        </pc:sldMkLst>
        <pc:spChg chg="del">
          <ac:chgData name="Ivre Machado" userId="0cd11538-1027-4849-a65f-ec9a58ccd400" providerId="ADAL" clId="{6CBF9F96-C31A-6C4E-B60A-8C3017355447}" dt="2020-08-07T01:03:27.759" v="912" actId="478"/>
          <ac:spMkLst>
            <pc:docMk/>
            <pc:sldMk cId="3450327698" sldId="70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3.293" v="1159" actId="14100"/>
          <ac:spMkLst>
            <pc:docMk/>
            <pc:sldMk cId="3450327698" sldId="705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3:26.062" v="911" actId="478"/>
          <ac:spMkLst>
            <pc:docMk/>
            <pc:sldMk cId="3450327698" sldId="70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3:46.108" v="918" actId="14100"/>
          <ac:picMkLst>
            <pc:docMk/>
            <pc:sldMk cId="3450327698" sldId="705"/>
            <ac:picMk id="4" creationId="{16552E54-349A-994D-A623-BAEA5EAB3C0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1.165" v="1155" actId="14100"/>
        <pc:sldMkLst>
          <pc:docMk/>
          <pc:sldMk cId="106029263" sldId="706"/>
        </pc:sldMkLst>
        <pc:spChg chg="del">
          <ac:chgData name="Ivre Machado" userId="0cd11538-1027-4849-a65f-ec9a58ccd400" providerId="ADAL" clId="{6CBF9F96-C31A-6C4E-B60A-8C3017355447}" dt="2020-08-07T01:05:10.886" v="993" actId="478"/>
          <ac:spMkLst>
            <pc:docMk/>
            <pc:sldMk cId="106029263" sldId="706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21.165" v="1155" actId="14100"/>
          <ac:spMkLst>
            <pc:docMk/>
            <pc:sldMk cId="106029263" sldId="706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5:13.048" v="994" actId="478"/>
          <ac:spMkLst>
            <pc:docMk/>
            <pc:sldMk cId="106029263" sldId="70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5:35.200" v="999" actId="1076"/>
          <ac:picMkLst>
            <pc:docMk/>
            <pc:sldMk cId="106029263" sldId="706"/>
            <ac:picMk id="4" creationId="{5C204ADB-3C1F-E545-9D4D-5E6A0D477C6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7.747" v="1157" actId="14100"/>
        <pc:sldMkLst>
          <pc:docMk/>
          <pc:sldMk cId="1927552920" sldId="707"/>
        </pc:sldMkLst>
        <pc:spChg chg="add mod">
          <ac:chgData name="Ivre Machado" userId="0cd11538-1027-4849-a65f-ec9a58ccd400" providerId="ADAL" clId="{6CBF9F96-C31A-6C4E-B60A-8C3017355447}" dt="2020-08-07T01:07:05.300" v="1041" actId="14100"/>
          <ac:spMkLst>
            <pc:docMk/>
            <pc:sldMk cId="1927552920" sldId="707"/>
            <ac:spMk id="6" creationId="{43C6AA0A-6928-B743-8E0B-5CF5AD60D379}"/>
          </ac:spMkLst>
        </pc:spChg>
        <pc:spChg chg="mod">
          <ac:chgData name="Ivre Machado" userId="0cd11538-1027-4849-a65f-ec9a58ccd400" providerId="ADAL" clId="{6CBF9F96-C31A-6C4E-B60A-8C3017355447}" dt="2020-08-07T01:13:27.747" v="1157" actId="14100"/>
          <ac:spMkLst>
            <pc:docMk/>
            <pc:sldMk cId="1927552920" sldId="707"/>
            <ac:spMk id="12292" creationId="{00000000-0000-0000-0000-000000000000}"/>
          </ac:spMkLst>
        </pc:spChg>
        <pc:picChg chg="del">
          <ac:chgData name="Ivre Machado" userId="0cd11538-1027-4849-a65f-ec9a58ccd400" providerId="ADAL" clId="{6CBF9F96-C31A-6C4E-B60A-8C3017355447}" dt="2020-08-07T01:06:11.097" v="1003" actId="478"/>
          <ac:picMkLst>
            <pc:docMk/>
            <pc:sldMk cId="1927552920" sldId="707"/>
            <ac:picMk id="4" creationId="{5C204ADB-3C1F-E545-9D4D-5E6A0D477C62}"/>
          </ac:picMkLst>
        </pc:picChg>
        <pc:picChg chg="add mod">
          <ac:chgData name="Ivre Machado" userId="0cd11538-1027-4849-a65f-ec9a58ccd400" providerId="ADAL" clId="{6CBF9F96-C31A-6C4E-B60A-8C3017355447}" dt="2020-08-07T01:07:14.782" v="1043" actId="1076"/>
          <ac:picMkLst>
            <pc:docMk/>
            <pc:sldMk cId="1927552920" sldId="707"/>
            <ac:picMk id="5" creationId="{B21E4E93-9391-3D49-8A95-8D04FE237C7E}"/>
          </ac:picMkLst>
        </pc:picChg>
      </pc:sldChg>
      <pc:sldChg chg="modSp add mod">
        <pc:chgData name="Ivre Machado" userId="0cd11538-1027-4849-a65f-ec9a58ccd400" providerId="ADAL" clId="{6CBF9F96-C31A-6C4E-B60A-8C3017355447}" dt="2020-08-08T21:32:15.123" v="5059" actId="20577"/>
        <pc:sldMkLst>
          <pc:docMk/>
          <pc:sldMk cId="1194044788" sldId="708"/>
        </pc:sldMkLst>
        <pc:spChg chg="mod">
          <ac:chgData name="Ivre Machado" userId="0cd11538-1027-4849-a65f-ec9a58ccd400" providerId="ADAL" clId="{6CBF9F96-C31A-6C4E-B60A-8C3017355447}" dt="2020-08-07T01:14:06.670" v="1187" actId="14100"/>
          <ac:spMkLst>
            <pc:docMk/>
            <pc:sldMk cId="1194044788" sldId="70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2:15.123" v="5059" actId="20577"/>
          <ac:spMkLst>
            <pc:docMk/>
            <pc:sldMk cId="1194044788" sldId="708"/>
            <ac:spMk id="82947" creationId="{00000000-0000-0000-0000-000000000000}"/>
          </ac:spMkLst>
        </pc:spChg>
      </pc:sldChg>
      <pc:sldChg chg="modSp add mod ord">
        <pc:chgData name="Ivre Machado" userId="0cd11538-1027-4849-a65f-ec9a58ccd400" providerId="ADAL" clId="{6CBF9F96-C31A-6C4E-B60A-8C3017355447}" dt="2020-08-08T21:31:51.369" v="5054" actId="20577"/>
        <pc:sldMkLst>
          <pc:docMk/>
          <pc:sldMk cId="3078416892" sldId="709"/>
        </pc:sldMkLst>
        <pc:spChg chg="mod">
          <ac:chgData name="Ivre Machado" userId="0cd11538-1027-4849-a65f-ec9a58ccd400" providerId="ADAL" clId="{6CBF9F96-C31A-6C4E-B60A-8C3017355447}" dt="2020-08-08T18:12:56.576" v="4163" actId="14100"/>
          <ac:spMkLst>
            <pc:docMk/>
            <pc:sldMk cId="3078416892" sldId="70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4:45.089" v="1192" actId="14100"/>
          <ac:spMkLst>
            <pc:docMk/>
            <pc:sldMk cId="3078416892" sldId="70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1:51.369" v="5054" actId="20577"/>
          <ac:spMkLst>
            <pc:docMk/>
            <pc:sldMk cId="3078416892" sldId="709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19:23.203" v="4465" actId="113"/>
        <pc:sldMkLst>
          <pc:docMk/>
          <pc:sldMk cId="1475774020" sldId="710"/>
        </pc:sldMkLst>
        <pc:spChg chg="mod">
          <ac:chgData name="Ivre Machado" userId="0cd11538-1027-4849-a65f-ec9a58ccd400" providerId="ADAL" clId="{6CBF9F96-C31A-6C4E-B60A-8C3017355447}" dt="2020-08-07T01:14:50.994" v="1194" actId="14100"/>
          <ac:spMkLst>
            <pc:docMk/>
            <pc:sldMk cId="1475774020" sldId="71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9:23.203" v="4465" actId="113"/>
          <ac:spMkLst>
            <pc:docMk/>
            <pc:sldMk cId="1475774020" sldId="710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43:50.845" v="4655" actId="14100"/>
        <pc:sldMkLst>
          <pc:docMk/>
          <pc:sldMk cId="509309582" sldId="711"/>
        </pc:sldMkLst>
        <pc:spChg chg="mod">
          <ac:chgData name="Ivre Machado" userId="0cd11538-1027-4849-a65f-ec9a58ccd400" providerId="ADAL" clId="{6CBF9F96-C31A-6C4E-B60A-8C3017355447}" dt="2020-08-08T18:43:50.845" v="4655" actId="14100"/>
          <ac:spMkLst>
            <pc:docMk/>
            <pc:sldMk cId="509309582" sldId="71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5:11.155" v="1205" actId="20577"/>
          <ac:spMkLst>
            <pc:docMk/>
            <pc:sldMk cId="509309582" sldId="71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43:46.714" v="4654" actId="1076"/>
          <ac:spMkLst>
            <pc:docMk/>
            <pc:sldMk cId="509309582" sldId="711"/>
            <ac:spMk id="82947" creationId="{00000000-0000-0000-0000-000000000000}"/>
          </ac:spMkLst>
        </pc:spChg>
      </pc:sldChg>
      <pc:sldChg chg="add">
        <pc:chgData name="Ivre Machado" userId="0cd11538-1027-4849-a65f-ec9a58ccd400" providerId="ADAL" clId="{6CBF9F96-C31A-6C4E-B60A-8C3017355447}" dt="2020-08-07T01:22:06.259" v="1342"/>
        <pc:sldMkLst>
          <pc:docMk/>
          <pc:sldMk cId="2472681154" sldId="712"/>
        </pc:sldMkLst>
      </pc:sldChg>
      <pc:sldChg chg="addSp delSp modSp add mod">
        <pc:chgData name="Ivre Machado" userId="0cd11538-1027-4849-a65f-ec9a58ccd400" providerId="ADAL" clId="{6CBF9F96-C31A-6C4E-B60A-8C3017355447}" dt="2020-08-07T01:43:25.954" v="1467" actId="1076"/>
        <pc:sldMkLst>
          <pc:docMk/>
          <pc:sldMk cId="1412047850" sldId="713"/>
        </pc:sldMkLst>
        <pc:spChg chg="mod">
          <ac:chgData name="Ivre Machado" userId="0cd11538-1027-4849-a65f-ec9a58ccd400" providerId="ADAL" clId="{6CBF9F96-C31A-6C4E-B60A-8C3017355447}" dt="2020-08-07T01:39:25.740" v="1460" actId="20577"/>
          <ac:spMkLst>
            <pc:docMk/>
            <pc:sldMk cId="1412047850" sldId="713"/>
            <ac:spMk id="12292" creationId="{00000000-0000-0000-0000-000000000000}"/>
          </ac:spMkLst>
        </pc:spChg>
        <pc:graphicFrameChg chg="add mod modGraphic">
          <ac:chgData name="Ivre Machado" userId="0cd11538-1027-4849-a65f-ec9a58ccd400" providerId="ADAL" clId="{6CBF9F96-C31A-6C4E-B60A-8C3017355447}" dt="2020-08-07T01:43:25.954" v="1467" actId="1076"/>
          <ac:graphicFrameMkLst>
            <pc:docMk/>
            <pc:sldMk cId="1412047850" sldId="713"/>
            <ac:graphicFrameMk id="5" creationId="{086263AC-5777-0241-9EEB-80524BBF36A1}"/>
          </ac:graphicFrameMkLst>
        </pc:graphicFrameChg>
        <pc:picChg chg="del mod">
          <ac:chgData name="Ivre Machado" userId="0cd11538-1027-4849-a65f-ec9a58ccd400" providerId="ADAL" clId="{6CBF9F96-C31A-6C4E-B60A-8C3017355447}" dt="2020-08-07T01:39:27.631" v="1462" actId="478"/>
          <ac:picMkLst>
            <pc:docMk/>
            <pc:sldMk cId="1412047850" sldId="713"/>
            <ac:picMk id="4" creationId="{16552E54-349A-994D-A623-BAEA5EAB3C02}"/>
          </ac:picMkLst>
        </pc:picChg>
      </pc:sldChg>
      <pc:sldChg chg="modSp add mod">
        <pc:chgData name="Ivre Machado" userId="0cd11538-1027-4849-a65f-ec9a58ccd400" providerId="ADAL" clId="{6CBF9F96-C31A-6C4E-B60A-8C3017355447}" dt="2020-08-08T21:38:06.624" v="5065" actId="20577"/>
        <pc:sldMkLst>
          <pc:docMk/>
          <pc:sldMk cId="2966027452" sldId="714"/>
        </pc:sldMkLst>
        <pc:spChg chg="mod">
          <ac:chgData name="Ivre Machado" userId="0cd11538-1027-4849-a65f-ec9a58ccd400" providerId="ADAL" clId="{6CBF9F96-C31A-6C4E-B60A-8C3017355447}" dt="2020-08-08T21:31:12.118" v="5045" actId="20577"/>
          <ac:spMkLst>
            <pc:docMk/>
            <pc:sldMk cId="2966027452" sldId="714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8:06.624" v="5065" actId="20577"/>
          <ac:spMkLst>
            <pc:docMk/>
            <pc:sldMk cId="2966027452" sldId="714"/>
            <ac:spMk id="82947" creationId="{00000000-0000-0000-0000-000000000000}"/>
          </ac:spMkLst>
        </pc:spChg>
      </pc:sldChg>
      <pc:sldChg chg="delSp modSp add mod">
        <pc:chgData name="Ivre Machado" userId="0cd11538-1027-4849-a65f-ec9a58ccd400" providerId="ADAL" clId="{6CBF9F96-C31A-6C4E-B60A-8C3017355447}" dt="2020-08-07T11:47:01.661" v="2130" actId="20577"/>
        <pc:sldMkLst>
          <pc:docMk/>
          <pc:sldMk cId="3318336461" sldId="715"/>
        </pc:sldMkLst>
        <pc:spChg chg="del">
          <ac:chgData name="Ivre Machado" userId="0cd11538-1027-4849-a65f-ec9a58ccd400" providerId="ADAL" clId="{6CBF9F96-C31A-6C4E-B60A-8C3017355447}" dt="2020-08-07T01:52:59.568" v="1599" actId="478"/>
          <ac:spMkLst>
            <pc:docMk/>
            <pc:sldMk cId="3318336461" sldId="715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11:47:01.661" v="2130" actId="20577"/>
          <ac:spMkLst>
            <pc:docMk/>
            <pc:sldMk cId="3318336461" sldId="715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12:06:12.380" v="2241" actId="20577"/>
        <pc:sldMkLst>
          <pc:docMk/>
          <pc:sldMk cId="34955785" sldId="716"/>
        </pc:sldMkLst>
        <pc:spChg chg="add mod">
          <ac:chgData name="Ivre Machado" userId="0cd11538-1027-4849-a65f-ec9a58ccd400" providerId="ADAL" clId="{6CBF9F96-C31A-6C4E-B60A-8C3017355447}" dt="2020-08-07T12:05:14.500" v="2182" actId="1582"/>
          <ac:spMkLst>
            <pc:docMk/>
            <pc:sldMk cId="34955785" sldId="716"/>
            <ac:spMk id="5" creationId="{02C914FB-0D6F-9A4E-BB46-9AE575775D38}"/>
          </ac:spMkLst>
        </pc:spChg>
        <pc:spChg chg="add mod">
          <ac:chgData name="Ivre Machado" userId="0cd11538-1027-4849-a65f-ec9a58ccd400" providerId="ADAL" clId="{6CBF9F96-C31A-6C4E-B60A-8C3017355447}" dt="2020-08-07T12:06:12.380" v="2241" actId="20577"/>
          <ac:spMkLst>
            <pc:docMk/>
            <pc:sldMk cId="34955785" sldId="716"/>
            <ac:spMk id="12" creationId="{BD1180F3-E555-A24F-8FB6-997648EFA553}"/>
          </ac:spMkLst>
        </pc:spChg>
        <pc:spChg chg="del">
          <ac:chgData name="Ivre Machado" userId="0cd11538-1027-4849-a65f-ec9a58ccd400" providerId="ADAL" clId="{6CBF9F96-C31A-6C4E-B60A-8C3017355447}" dt="2020-08-07T11:47:16.155" v="2133" actId="478"/>
          <ac:spMkLst>
            <pc:docMk/>
            <pc:sldMk cId="34955785" sldId="71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1:47:14.301" v="2132" actId="478"/>
          <ac:spMkLst>
            <pc:docMk/>
            <pc:sldMk cId="34955785" sldId="71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12:04:13.809" v="2139" actId="14100"/>
          <ac:picMkLst>
            <pc:docMk/>
            <pc:sldMk cId="34955785" sldId="716"/>
            <ac:picMk id="4" creationId="{0A0A6A39-3757-2C4E-B48A-4894ED69BF2E}"/>
          </ac:picMkLst>
        </pc:picChg>
        <pc:cxnChg chg="add mod">
          <ac:chgData name="Ivre Machado" userId="0cd11538-1027-4849-a65f-ec9a58ccd400" providerId="ADAL" clId="{6CBF9F96-C31A-6C4E-B60A-8C3017355447}" dt="2020-08-07T12:05:22.935" v="2183" actId="693"/>
          <ac:cxnSpMkLst>
            <pc:docMk/>
            <pc:sldMk cId="34955785" sldId="716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06:09.353" v="2230" actId="20577"/>
          <ac:cxnSpMkLst>
            <pc:docMk/>
            <pc:sldMk cId="34955785" sldId="716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40:12.730" v="2632" actId="1582"/>
        <pc:sldMkLst>
          <pc:docMk/>
          <pc:sldMk cId="185201642" sldId="717"/>
        </pc:sldMkLst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7" creationId="{4FBF5380-E3B2-7843-A944-C9C2FEFF8D09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8" creationId="{70838DC6-6C48-E146-8C5E-C909BE5A39BA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9" creationId="{196C66BC-3BF2-C644-848B-191AC75FA9C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0" creationId="{B47761AC-3766-1840-BC39-0E32212540A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1" creationId="{6F7F9230-6EE3-924F-8943-7F65D18AE9E6}"/>
          </ac:spMkLst>
        </pc:spChg>
        <pc:spChg chg="del">
          <ac:chgData name="Ivre Machado" userId="0cd11538-1027-4849-a65f-ec9a58ccd400" providerId="ADAL" clId="{6CBF9F96-C31A-6C4E-B60A-8C3017355447}" dt="2020-08-07T12:19:34.405" v="2425" actId="478"/>
          <ac:spMkLst>
            <pc:docMk/>
            <pc:sldMk cId="185201642" sldId="71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4" creationId="{2E71D297-3D5A-EF45-B709-C70C986306B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6" creationId="{79BAFF19-9E07-DA4A-8965-A78C1D6E572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7" creationId="{6D50661D-C464-8246-A996-DDD4C6552613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0" creationId="{BB29878E-2E72-C640-BAD2-719F7C94F605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2" creationId="{4D090371-0618-1D46-A8D7-782F79FEE682}"/>
          </ac:spMkLst>
        </pc:spChg>
        <pc:spChg chg="add mod">
          <ac:chgData name="Ivre Machado" userId="0cd11538-1027-4849-a65f-ec9a58ccd400" providerId="ADAL" clId="{6CBF9F96-C31A-6C4E-B60A-8C3017355447}" dt="2020-08-07T12:39:57.386" v="2629" actId="1076"/>
          <ac:spMkLst>
            <pc:docMk/>
            <pc:sldMk cId="185201642" sldId="717"/>
            <ac:spMk id="25" creationId="{A288BB36-1D73-E741-B566-DAACBA949B0A}"/>
          </ac:spMkLst>
        </pc:spChg>
        <pc:spChg chg="del">
          <ac:chgData name="Ivre Machado" userId="0cd11538-1027-4849-a65f-ec9a58ccd400" providerId="ADAL" clId="{6CBF9F96-C31A-6C4E-B60A-8C3017355447}" dt="2020-08-07T12:19:32.743" v="2424" actId="478"/>
          <ac:spMkLst>
            <pc:docMk/>
            <pc:sldMk cId="185201642" sldId="717"/>
            <ac:spMk id="82947" creationId="{00000000-0000-0000-0000-000000000000}"/>
          </ac:spMkLst>
        </pc:spChg>
        <pc:graphicFrameChg chg="del">
          <ac:chgData name="Ivre Machado" userId="0cd11538-1027-4849-a65f-ec9a58ccd400" providerId="ADAL" clId="{6CBF9F96-C31A-6C4E-B60A-8C3017355447}" dt="2020-08-07T12:19:36.519" v="2426" actId="478"/>
          <ac:graphicFrameMkLst>
            <pc:docMk/>
            <pc:sldMk cId="185201642" sldId="717"/>
            <ac:graphicFrameMk id="6" creationId="{5488FBEA-57FE-864E-8B5B-6407BF5FC49A}"/>
          </ac:graphicFrameMkLst>
        </pc:graphicFrameChg>
        <pc:picChg chg="add mod modCrop">
          <ac:chgData name="Ivre Machado" userId="0cd11538-1027-4849-a65f-ec9a58ccd400" providerId="ADAL" clId="{6CBF9F96-C31A-6C4E-B60A-8C3017355447}" dt="2020-08-07T12:34:50.237" v="2497" actId="14100"/>
          <ac:picMkLst>
            <pc:docMk/>
            <pc:sldMk cId="185201642" sldId="717"/>
            <ac:picMk id="4" creationId="{B93D0A32-A95A-C24B-ADF0-5188B6CB3363}"/>
          </ac:picMkLst>
        </pc:picChg>
        <pc:picChg chg="add mod">
          <ac:chgData name="Ivre Machado" userId="0cd11538-1027-4849-a65f-ec9a58ccd400" providerId="ADAL" clId="{6CBF9F96-C31A-6C4E-B60A-8C3017355447}" dt="2020-08-07T12:34:56.196" v="2500" actId="1076"/>
          <ac:picMkLst>
            <pc:docMk/>
            <pc:sldMk cId="185201642" sldId="717"/>
            <ac:picMk id="24" creationId="{D208011F-B661-9640-8565-70B57AA5DAA0}"/>
          </ac:picMkLst>
        </pc:pic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2" creationId="{9BCB466A-2C57-374D-A946-49D2F8C456E7}"/>
          </ac:cxnSpMkLst>
        </pc:cxn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5" creationId="{00DCCCC7-0F34-F543-B8C6-3D73443ABDA7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8" creationId="{8B0653A8-AAB2-D548-9D97-B98EF95075E0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9" creationId="{D8691CA8-E24D-ED4B-B0DA-2C54096E446E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1" creationId="{77B8E686-756F-D345-8398-6F637C0FDF38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3" creationId="{5E55F1B1-1846-3C4E-ACB2-FFB77FE4BBFE}"/>
          </ac:cxnSpMkLst>
        </pc:cxnChg>
        <pc:cxnChg chg="add mod">
          <ac:chgData name="Ivre Machado" userId="0cd11538-1027-4849-a65f-ec9a58ccd400" providerId="ADAL" clId="{6CBF9F96-C31A-6C4E-B60A-8C3017355447}" dt="2020-08-07T12:40:12.730" v="2632" actId="1582"/>
          <ac:cxnSpMkLst>
            <pc:docMk/>
            <pc:sldMk cId="185201642" sldId="717"/>
            <ac:cxnSpMk id="27" creationId="{720FEA63-286D-564C-B839-F07BD0780488}"/>
          </ac:cxnSpMkLst>
        </pc:cxnChg>
        <pc:cxnChg chg="add mod">
          <ac:chgData name="Ivre Machado" userId="0cd11538-1027-4849-a65f-ec9a58ccd400" providerId="ADAL" clId="{6CBF9F96-C31A-6C4E-B60A-8C3017355447}" dt="2020-08-07T12:39:49.038" v="2627" actId="208"/>
          <ac:cxnSpMkLst>
            <pc:docMk/>
            <pc:sldMk cId="185201642" sldId="717"/>
            <ac:cxnSpMk id="35" creationId="{00365938-8FAE-344D-83E4-DF422F147C1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24:22.277" v="2483" actId="14100"/>
        <pc:sldMkLst>
          <pc:docMk/>
          <pc:sldMk cId="573324650" sldId="718"/>
        </pc:sldMkLst>
        <pc:spChg chg="mod">
          <ac:chgData name="Ivre Machado" userId="0cd11538-1027-4849-a65f-ec9a58ccd400" providerId="ADAL" clId="{6CBF9F96-C31A-6C4E-B60A-8C3017355447}" dt="2020-08-07T12:24:19.127" v="2482" actId="1076"/>
          <ac:spMkLst>
            <pc:docMk/>
            <pc:sldMk cId="573324650" sldId="718"/>
            <ac:spMk id="12" creationId="{BD1180F3-E555-A24F-8FB6-997648EFA553}"/>
          </ac:spMkLst>
        </pc:spChg>
        <pc:picChg chg="del">
          <ac:chgData name="Ivre Machado" userId="0cd11538-1027-4849-a65f-ec9a58ccd400" providerId="ADAL" clId="{6CBF9F96-C31A-6C4E-B60A-8C3017355447}" dt="2020-08-07T12:22:45.698" v="2428" actId="478"/>
          <ac:picMkLst>
            <pc:docMk/>
            <pc:sldMk cId="573324650" sldId="718"/>
            <ac:picMk id="4" creationId="{0A0A6A39-3757-2C4E-B48A-4894ED69BF2E}"/>
          </ac:picMkLst>
        </pc:picChg>
        <pc:picChg chg="add mod">
          <ac:chgData name="Ivre Machado" userId="0cd11538-1027-4849-a65f-ec9a58ccd400" providerId="ADAL" clId="{6CBF9F96-C31A-6C4E-B60A-8C3017355447}" dt="2020-08-07T12:23:09.357" v="2434" actId="167"/>
          <ac:picMkLst>
            <pc:docMk/>
            <pc:sldMk cId="573324650" sldId="718"/>
            <ac:picMk id="6" creationId="{7E4B058E-29FC-DA45-8730-4F6EA21E0EF7}"/>
          </ac:picMkLst>
        </pc:picChg>
        <pc:cxnChg chg="mod">
          <ac:chgData name="Ivre Machado" userId="0cd11538-1027-4849-a65f-ec9a58ccd400" providerId="ADAL" clId="{6CBF9F96-C31A-6C4E-B60A-8C3017355447}" dt="2020-08-07T12:23:18.052" v="2435" actId="14100"/>
          <ac:cxnSpMkLst>
            <pc:docMk/>
            <pc:sldMk cId="573324650" sldId="718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24:22.277" v="2483" actId="14100"/>
          <ac:cxnSpMkLst>
            <pc:docMk/>
            <pc:sldMk cId="573324650" sldId="718"/>
            <ac:cxnSpMk id="13" creationId="{13B379D3-27C7-D947-8DD7-C2D3E177F4DD}"/>
          </ac:cxnSpMkLst>
        </pc:cxnChg>
        <pc:cxnChg chg="mod">
          <ac:chgData name="Ivre Machado" userId="0cd11538-1027-4849-a65f-ec9a58ccd400" providerId="ADAL" clId="{6CBF9F96-C31A-6C4E-B60A-8C3017355447}" dt="2020-08-07T12:24:01.251" v="2479" actId="14100"/>
          <ac:cxnSpMkLst>
            <pc:docMk/>
            <pc:sldMk cId="573324650" sldId="718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21:28:38.498" v="2932"/>
        <pc:sldMkLst>
          <pc:docMk/>
          <pc:sldMk cId="120695508" sldId="719"/>
        </pc:sldMkLst>
        <pc:spChg chg="add del mod">
          <ac:chgData name="Ivre Machado" userId="0cd11538-1027-4849-a65f-ec9a58ccd400" providerId="ADAL" clId="{6CBF9F96-C31A-6C4E-B60A-8C3017355447}" dt="2020-08-07T21:28:38.498" v="2932"/>
          <ac:spMkLst>
            <pc:docMk/>
            <pc:sldMk cId="120695508" sldId="719"/>
            <ac:spMk id="2" creationId="{782E6769-6F48-9B43-8823-8E85F1ACC9B3}"/>
          </ac:spMkLst>
        </pc:spChg>
        <pc:spChg chg="mod">
          <ac:chgData name="Ivre Machado" userId="0cd11538-1027-4849-a65f-ec9a58ccd400" providerId="ADAL" clId="{6CBF9F96-C31A-6C4E-B60A-8C3017355447}" dt="2020-08-07T21:28:02.452" v="2929" actId="1035"/>
          <ac:spMkLst>
            <pc:docMk/>
            <pc:sldMk cId="120695508" sldId="71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57:06.085" v="2664" actId="20577"/>
          <ac:spMkLst>
            <pc:docMk/>
            <pc:sldMk cId="120695508" sldId="71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21:28:11.484" v="2930" actId="1035"/>
          <ac:spMkLst>
            <pc:docMk/>
            <pc:sldMk cId="120695508" sldId="719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21:34:23.220" v="3111" actId="20577"/>
        <pc:sldMkLst>
          <pc:docMk/>
          <pc:sldMk cId="3446870739" sldId="720"/>
        </pc:sldMkLst>
        <pc:spChg chg="add mod">
          <ac:chgData name="Ivre Machado" userId="0cd11538-1027-4849-a65f-ec9a58ccd400" providerId="ADAL" clId="{6CBF9F96-C31A-6C4E-B60A-8C3017355447}" dt="2020-08-07T21:34:23.220" v="3111" actId="20577"/>
          <ac:spMkLst>
            <pc:docMk/>
            <pc:sldMk cId="3446870739" sldId="720"/>
            <ac:spMk id="10" creationId="{91519113-E4E1-2A4F-9555-5AA547F10CF4}"/>
          </ac:spMkLst>
        </pc:spChg>
        <pc:spChg chg="del">
          <ac:chgData name="Ivre Machado" userId="0cd11538-1027-4849-a65f-ec9a58ccd400" providerId="ADAL" clId="{6CBF9F96-C31A-6C4E-B60A-8C3017355447}" dt="2020-08-07T21:28:44.997" v="2934" actId="478"/>
          <ac:spMkLst>
            <pc:docMk/>
            <pc:sldMk cId="3446870739" sldId="720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21:28:46.487" v="2935" actId="478"/>
          <ac:spMkLst>
            <pc:docMk/>
            <pc:sldMk cId="3446870739" sldId="72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21:33:20.742" v="2979" actId="1076"/>
          <ac:picMkLst>
            <pc:docMk/>
            <pc:sldMk cId="3446870739" sldId="720"/>
            <ac:picMk id="4" creationId="{FF7BF605-207D-4B4B-A719-AF5E9147D6B6}"/>
          </ac:picMkLst>
        </pc:picChg>
        <pc:picChg chg="add mod modCrop">
          <ac:chgData name="Ivre Machado" userId="0cd11538-1027-4849-a65f-ec9a58ccd400" providerId="ADAL" clId="{6CBF9F96-C31A-6C4E-B60A-8C3017355447}" dt="2020-08-07T21:31:53.128" v="2958" actId="1076"/>
          <ac:picMkLst>
            <pc:docMk/>
            <pc:sldMk cId="3446870739" sldId="720"/>
            <ac:picMk id="6" creationId="{02B9B60E-57F5-2542-A257-7337439CCE9E}"/>
          </ac:picMkLst>
        </pc:picChg>
        <pc:cxnChg chg="add mod">
          <ac:chgData name="Ivre Machado" userId="0cd11538-1027-4849-a65f-ec9a58ccd400" providerId="ADAL" clId="{6CBF9F96-C31A-6C4E-B60A-8C3017355447}" dt="2020-08-07T21:34:09.992" v="3097" actId="14100"/>
          <ac:cxnSpMkLst>
            <pc:docMk/>
            <pc:sldMk cId="3446870739" sldId="720"/>
            <ac:cxnSpMk id="11" creationId="{39A49F77-5C1C-FA4D-B355-52C5353BA232}"/>
          </ac:cxnSpMkLst>
        </pc:cxnChg>
      </pc:sldChg>
      <pc:sldChg chg="modSp add mod">
        <pc:chgData name="Ivre Machado" userId="0cd11538-1027-4849-a65f-ec9a58ccd400" providerId="ADAL" clId="{6CBF9F96-C31A-6C4E-B60A-8C3017355447}" dt="2020-08-07T21:49:15.284" v="3804" actId="20577"/>
        <pc:sldMkLst>
          <pc:docMk/>
          <pc:sldMk cId="1236565713" sldId="721"/>
        </pc:sldMkLst>
        <pc:spChg chg="mod">
          <ac:chgData name="Ivre Machado" userId="0cd11538-1027-4849-a65f-ec9a58ccd400" providerId="ADAL" clId="{6CBF9F96-C31A-6C4E-B60A-8C3017355447}" dt="2020-08-07T21:49:15.284" v="3804" actId="20577"/>
          <ac:spMkLst>
            <pc:docMk/>
            <pc:sldMk cId="1236565713" sldId="721"/>
            <ac:spMk id="82947" creationId="{00000000-0000-0000-0000-000000000000}"/>
          </ac:spMkLst>
        </pc:spChg>
      </pc:sldChg>
      <pc:sldChg chg="addSp delSp modSp add mod ord">
        <pc:chgData name="Ivre Machado" userId="0cd11538-1027-4849-a65f-ec9a58ccd400" providerId="ADAL" clId="{6CBF9F96-C31A-6C4E-B60A-8C3017355447}" dt="2020-08-08T21:55:00.911" v="5354" actId="20577"/>
        <pc:sldMkLst>
          <pc:docMk/>
          <pc:sldMk cId="2272811260" sldId="722"/>
        </pc:sldMkLst>
        <pc:spChg chg="add del mod">
          <ac:chgData name="Ivre Machado" userId="0cd11538-1027-4849-a65f-ec9a58ccd400" providerId="ADAL" clId="{6CBF9F96-C31A-6C4E-B60A-8C3017355447}" dt="2020-08-08T21:55:00.911" v="5354" actId="20577"/>
          <ac:spMkLst>
            <pc:docMk/>
            <pc:sldMk cId="2272811260" sldId="722"/>
            <ac:spMk id="12" creationId="{6D23AB86-55BF-A54F-A770-A35BC7ABEC0F}"/>
          </ac:spMkLst>
        </pc:spChg>
        <pc:spChg chg="del">
          <ac:chgData name="Ivre Machado" userId="0cd11538-1027-4849-a65f-ec9a58ccd400" providerId="ADAL" clId="{6CBF9F96-C31A-6C4E-B60A-8C3017355447}" dt="2020-08-08T17:56:56.875" v="3806" actId="478"/>
          <ac:spMkLst>
            <pc:docMk/>
            <pc:sldMk cId="2272811260" sldId="722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7:56:59.324" v="3807" actId="478"/>
          <ac:spMkLst>
            <pc:docMk/>
            <pc:sldMk cId="2272811260" sldId="722"/>
            <ac:spMk id="82947" creationId="{00000000-0000-0000-0000-000000000000}"/>
          </ac:spMkLst>
        </pc:spChg>
        <pc:picChg chg="add del mod">
          <ac:chgData name="Ivre Machado" userId="0cd11538-1027-4849-a65f-ec9a58ccd400" providerId="ADAL" clId="{6CBF9F96-C31A-6C4E-B60A-8C3017355447}" dt="2020-08-08T18:04:26.649" v="3815" actId="21"/>
          <ac:picMkLst>
            <pc:docMk/>
            <pc:sldMk cId="2272811260" sldId="722"/>
            <ac:picMk id="4" creationId="{0DC587B0-48D2-1C4D-B6C4-23E8EF511CA7}"/>
          </ac:picMkLst>
        </pc:picChg>
        <pc:picChg chg="add del mod modCrop">
          <ac:chgData name="Ivre Machado" userId="0cd11538-1027-4849-a65f-ec9a58ccd400" providerId="ADAL" clId="{6CBF9F96-C31A-6C4E-B60A-8C3017355447}" dt="2020-08-08T21:41:27.299" v="5202" actId="478"/>
          <ac:picMkLst>
            <pc:docMk/>
            <pc:sldMk cId="2272811260" sldId="722"/>
            <ac:picMk id="6" creationId="{5EE3AF5D-6D9E-4C47-B6C9-95635E559AF4}"/>
          </ac:picMkLst>
        </pc:picChg>
        <pc:picChg chg="add del mod">
          <ac:chgData name="Ivre Machado" userId="0cd11538-1027-4849-a65f-ec9a58ccd400" providerId="ADAL" clId="{6CBF9F96-C31A-6C4E-B60A-8C3017355447}" dt="2020-08-08T21:41:25.397" v="5201" actId="478"/>
          <ac:picMkLst>
            <pc:docMk/>
            <pc:sldMk cId="2272811260" sldId="722"/>
            <ac:picMk id="8" creationId="{6D718F7D-8511-854F-85B0-49A8E20292FC}"/>
          </ac:picMkLst>
        </pc:picChg>
        <pc:picChg chg="add mod">
          <ac:chgData name="Ivre Machado" userId="0cd11538-1027-4849-a65f-ec9a58ccd400" providerId="ADAL" clId="{6CBF9F96-C31A-6C4E-B60A-8C3017355447}" dt="2020-08-08T21:54:03.272" v="5218" actId="167"/>
          <ac:picMkLst>
            <pc:docMk/>
            <pc:sldMk cId="2272811260" sldId="722"/>
            <ac:picMk id="26" creationId="{473BACE1-F7D7-6949-A6DB-282A4F1DAF53}"/>
          </ac:picMkLst>
        </pc:picChg>
        <pc:picChg chg="add mod">
          <ac:chgData name="Ivre Machado" userId="0cd11538-1027-4849-a65f-ec9a58ccd400" providerId="ADAL" clId="{6CBF9F96-C31A-6C4E-B60A-8C3017355447}" dt="2020-08-08T21:53:45.542" v="5215" actId="14100"/>
          <ac:picMkLst>
            <pc:docMk/>
            <pc:sldMk cId="2272811260" sldId="722"/>
            <ac:picMk id="28" creationId="{653EE51B-6325-C54B-9D8C-DCD66A4FB3AF}"/>
          </ac:picMkLst>
        </pc:picChg>
        <pc:cxnChg chg="add del mod">
          <ac:chgData name="Ivre Machado" userId="0cd11538-1027-4849-a65f-ec9a58ccd400" providerId="ADAL" clId="{6CBF9F96-C31A-6C4E-B60A-8C3017355447}" dt="2020-08-08T21:27:19.021" v="4793" actId="478"/>
          <ac:cxnSpMkLst>
            <pc:docMk/>
            <pc:sldMk cId="2272811260" sldId="722"/>
            <ac:cxnSpMk id="14" creationId="{E5ED0956-513F-F643-A64D-D468FD8699DD}"/>
          </ac:cxnSpMkLst>
        </pc:cxnChg>
        <pc:cxnChg chg="add mod">
          <ac:chgData name="Ivre Machado" userId="0cd11538-1027-4849-a65f-ec9a58ccd400" providerId="ADAL" clId="{6CBF9F96-C31A-6C4E-B60A-8C3017355447}" dt="2020-08-08T21:55:00.727" v="5353" actId="20577"/>
          <ac:cxnSpMkLst>
            <pc:docMk/>
            <pc:sldMk cId="2272811260" sldId="722"/>
            <ac:cxnSpMk id="22" creationId="{C302E27A-1BF6-2547-B6D2-B8E47BAEB566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06:07.928" v="3832" actId="1076"/>
        <pc:sldMkLst>
          <pc:docMk/>
          <pc:sldMk cId="3979329567" sldId="723"/>
        </pc:sldMkLst>
        <pc:spChg chg="del">
          <ac:chgData name="Ivre Machado" userId="0cd11538-1027-4849-a65f-ec9a58ccd400" providerId="ADAL" clId="{6CBF9F96-C31A-6C4E-B60A-8C3017355447}" dt="2020-08-08T18:04:22.769" v="3813" actId="478"/>
          <ac:spMkLst>
            <pc:docMk/>
            <pc:sldMk cId="3979329567" sldId="723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04:23.990" v="3814" actId="478"/>
          <ac:spMkLst>
            <pc:docMk/>
            <pc:sldMk cId="3979329567" sldId="723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05:40.922" v="3825" actId="1076"/>
          <ac:picMkLst>
            <pc:docMk/>
            <pc:sldMk cId="3979329567" sldId="723"/>
            <ac:picMk id="4" creationId="{81FD5119-95AF-324C-9DC9-AD30A026880A}"/>
          </ac:picMkLst>
        </pc:picChg>
        <pc:picChg chg="add del mod">
          <ac:chgData name="Ivre Machado" userId="0cd11538-1027-4849-a65f-ec9a58ccd400" providerId="ADAL" clId="{6CBF9F96-C31A-6C4E-B60A-8C3017355447}" dt="2020-08-08T18:05:35.672" v="3821" actId="478"/>
          <ac:picMkLst>
            <pc:docMk/>
            <pc:sldMk cId="3979329567" sldId="723"/>
            <ac:picMk id="6" creationId="{939C9711-D1CD-FB43-BAA3-43435AF04B81}"/>
          </ac:picMkLst>
        </pc:picChg>
        <pc:picChg chg="add mod">
          <ac:chgData name="Ivre Machado" userId="0cd11538-1027-4849-a65f-ec9a58ccd400" providerId="ADAL" clId="{6CBF9F96-C31A-6C4E-B60A-8C3017355447}" dt="2020-08-08T18:06:07.928" v="3832" actId="1076"/>
          <ac:picMkLst>
            <pc:docMk/>
            <pc:sldMk cId="3979329567" sldId="723"/>
            <ac:picMk id="7" creationId="{A681D8D4-A92D-554E-82AB-3AC01F9F6960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32:08.649" v="5056" actId="255"/>
        <pc:sldMkLst>
          <pc:docMk/>
          <pc:sldMk cId="3371825082" sldId="724"/>
        </pc:sldMkLst>
        <pc:spChg chg="add mod">
          <ac:chgData name="Ivre Machado" userId="0cd11538-1027-4849-a65f-ec9a58ccd400" providerId="ADAL" clId="{6CBF9F96-C31A-6C4E-B60A-8C3017355447}" dt="2020-08-08T18:11:12.664" v="4097" actId="14100"/>
          <ac:spMkLst>
            <pc:docMk/>
            <pc:sldMk cId="3371825082" sldId="724"/>
            <ac:spMk id="2" creationId="{3D6E588D-24B5-A34F-9302-609D2B52CD22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4" creationId="{205564D5-809E-B441-B9AB-9D6D0FE02183}"/>
          </ac:spMkLst>
        </pc:spChg>
        <pc:spChg chg="add mod">
          <ac:chgData name="Ivre Machado" userId="0cd11538-1027-4849-a65f-ec9a58ccd400" providerId="ADAL" clId="{6CBF9F96-C31A-6C4E-B60A-8C3017355447}" dt="2020-08-08T18:11:54.615" v="4154" actId="20577"/>
          <ac:spMkLst>
            <pc:docMk/>
            <pc:sldMk cId="3371825082" sldId="724"/>
            <ac:spMk id="8" creationId="{10BAFEF6-3B3A-4947-8EE1-F2413094C657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9" creationId="{03BAFFE1-F81D-C144-98BD-E417533114D0}"/>
          </ac:spMkLst>
        </pc:spChg>
        <pc:spChg chg="mod">
          <ac:chgData name="Ivre Machado" userId="0cd11538-1027-4849-a65f-ec9a58ccd400" providerId="ADAL" clId="{6CBF9F96-C31A-6C4E-B60A-8C3017355447}" dt="2020-08-08T21:32:08.649" v="5056" actId="255"/>
          <ac:spMkLst>
            <pc:docMk/>
            <pc:sldMk cId="3371825082" sldId="72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18:16:57.595" v="4382" actId="20577"/>
        <pc:sldMkLst>
          <pc:docMk/>
          <pc:sldMk cId="365398850" sldId="725"/>
        </pc:sldMkLst>
        <pc:spChg chg="add mod">
          <ac:chgData name="Ivre Machado" userId="0cd11538-1027-4849-a65f-ec9a58ccd400" providerId="ADAL" clId="{6CBF9F96-C31A-6C4E-B60A-8C3017355447}" dt="2020-08-08T18:16:54.095" v="4381" actId="255"/>
          <ac:spMkLst>
            <pc:docMk/>
            <pc:sldMk cId="365398850" sldId="725"/>
            <ac:spMk id="10" creationId="{D3752F8F-F5AF-0448-8AD4-E8E5858007F5}"/>
          </ac:spMkLst>
        </pc:spChg>
        <pc:spChg chg="del">
          <ac:chgData name="Ivre Machado" userId="0cd11538-1027-4849-a65f-ec9a58ccd400" providerId="ADAL" clId="{6CBF9F96-C31A-6C4E-B60A-8C3017355447}" dt="2020-08-08T18:13:25.446" v="4168" actId="478"/>
          <ac:spMkLst>
            <pc:docMk/>
            <pc:sldMk cId="365398850" sldId="725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8T18:16:57.595" v="4382" actId="20577"/>
          <ac:spMkLst>
            <pc:docMk/>
            <pc:sldMk cId="365398850" sldId="725"/>
            <ac:spMk id="23" creationId="{3F9F19FF-C740-394A-860C-6736183CE3AC}"/>
          </ac:spMkLst>
        </pc:spChg>
        <pc:spChg chg="del">
          <ac:chgData name="Ivre Machado" userId="0cd11538-1027-4849-a65f-ec9a58ccd400" providerId="ADAL" clId="{6CBF9F96-C31A-6C4E-B60A-8C3017355447}" dt="2020-08-08T18:13:24.423" v="4167" actId="478"/>
          <ac:spMkLst>
            <pc:docMk/>
            <pc:sldMk cId="365398850" sldId="72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14:07.404" v="4175" actId="1076"/>
          <ac:picMkLst>
            <pc:docMk/>
            <pc:sldMk cId="365398850" sldId="725"/>
            <ac:picMk id="4" creationId="{6196A048-ED7B-414F-97EE-C2B4233B0998}"/>
          </ac:picMkLst>
        </pc:picChg>
        <pc:picChg chg="add mod">
          <ac:chgData name="Ivre Machado" userId="0cd11538-1027-4849-a65f-ec9a58ccd400" providerId="ADAL" clId="{6CBF9F96-C31A-6C4E-B60A-8C3017355447}" dt="2020-08-08T18:14:18.711" v="4181" actId="1076"/>
          <ac:picMkLst>
            <pc:docMk/>
            <pc:sldMk cId="365398850" sldId="725"/>
            <ac:picMk id="6" creationId="{955D23B0-53A9-9C43-9507-D1CDC4D3915E}"/>
          </ac:picMkLst>
        </pc:picChg>
        <pc:cxnChg chg="add mod">
          <ac:chgData name="Ivre Machado" userId="0cd11538-1027-4849-a65f-ec9a58ccd400" providerId="ADAL" clId="{6CBF9F96-C31A-6C4E-B60A-8C3017355447}" dt="2020-08-08T18:16:54.095" v="4381" actId="255"/>
          <ac:cxnSpMkLst>
            <pc:docMk/>
            <pc:sldMk cId="365398850" sldId="725"/>
            <ac:cxnSpMk id="11" creationId="{C11D6003-E212-7147-8DF7-D6FDEECEE19D}"/>
          </ac:cxnSpMkLst>
        </pc:cxnChg>
        <pc:cxnChg chg="add mod">
          <ac:chgData name="Ivre Machado" userId="0cd11538-1027-4849-a65f-ec9a58ccd400" providerId="ADAL" clId="{6CBF9F96-C31A-6C4E-B60A-8C3017355447}" dt="2020-08-08T18:16:42.485" v="4379" actId="14100"/>
          <ac:cxnSpMkLst>
            <pc:docMk/>
            <pc:sldMk cId="365398850" sldId="725"/>
            <ac:cxnSpMk id="24" creationId="{67321059-A358-234C-94D4-C269C77E778D}"/>
          </ac:cxnSpMkLst>
        </pc:cxnChg>
      </pc:sldChg>
      <pc:sldChg chg="addSp delSp modSp add mod ord">
        <pc:chgData name="Ivre Machado" userId="0cd11538-1027-4849-a65f-ec9a58ccd400" providerId="ADAL" clId="{6CBF9F96-C31A-6C4E-B60A-8C3017355447}" dt="2020-08-08T21:16:04.206" v="4717" actId="14100"/>
        <pc:sldMkLst>
          <pc:docMk/>
          <pc:sldMk cId="567779717" sldId="726"/>
        </pc:sldMkLst>
        <pc:spChg chg="add mod">
          <ac:chgData name="Ivre Machado" userId="0cd11538-1027-4849-a65f-ec9a58ccd400" providerId="ADAL" clId="{6CBF9F96-C31A-6C4E-B60A-8C3017355447}" dt="2020-08-08T21:16:01.254" v="4716" actId="113"/>
          <ac:spMkLst>
            <pc:docMk/>
            <pc:sldMk cId="567779717" sldId="726"/>
            <ac:spMk id="10" creationId="{1EEE46D0-8BE1-C94C-9D07-5BD2CCFABFA4}"/>
          </ac:spMkLst>
        </pc:spChg>
        <pc:spChg chg="del">
          <ac:chgData name="Ivre Machado" userId="0cd11538-1027-4849-a65f-ec9a58ccd400" providerId="ADAL" clId="{6CBF9F96-C31A-6C4E-B60A-8C3017355447}" dt="2020-08-08T18:17:51.480" v="4388" actId="478"/>
          <ac:spMkLst>
            <pc:docMk/>
            <pc:sldMk cId="567779717" sldId="72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52.541" v="4389" actId="478"/>
          <ac:spMkLst>
            <pc:docMk/>
            <pc:sldMk cId="567779717" sldId="72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5:07.977" v="4667" actId="1036"/>
          <ac:picMkLst>
            <pc:docMk/>
            <pc:sldMk cId="567779717" sldId="726"/>
            <ac:picMk id="4" creationId="{CC5F595A-FC2D-9B4E-8303-BEB2EDA3E7DD}"/>
          </ac:picMkLst>
        </pc:picChg>
        <pc:picChg chg="add mod">
          <ac:chgData name="Ivre Machado" userId="0cd11538-1027-4849-a65f-ec9a58ccd400" providerId="ADAL" clId="{6CBF9F96-C31A-6C4E-B60A-8C3017355447}" dt="2020-08-08T21:15:19.313" v="4671" actId="1076"/>
          <ac:picMkLst>
            <pc:docMk/>
            <pc:sldMk cId="567779717" sldId="726"/>
            <ac:picMk id="6" creationId="{6AC2C41F-053D-DE46-94E2-7A4713D52BFD}"/>
          </ac:picMkLst>
        </pc:picChg>
        <pc:cxnChg chg="add mod">
          <ac:chgData name="Ivre Machado" userId="0cd11538-1027-4849-a65f-ec9a58ccd400" providerId="ADAL" clId="{6CBF9F96-C31A-6C4E-B60A-8C3017355447}" dt="2020-08-08T21:16:04.206" v="4717" actId="14100"/>
          <ac:cxnSpMkLst>
            <pc:docMk/>
            <pc:sldMk cId="567779717" sldId="726"/>
            <ac:cxnSpMk id="11" creationId="{52146F3E-BCD3-D24D-B9C9-613C6CFB5CB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38:13.578" v="4629" actId="1076"/>
        <pc:sldMkLst>
          <pc:docMk/>
          <pc:sldMk cId="2398380664" sldId="727"/>
        </pc:sldMkLst>
        <pc:spChg chg="add mod">
          <ac:chgData name="Ivre Machado" userId="0cd11538-1027-4849-a65f-ec9a58ccd400" providerId="ADAL" clId="{6CBF9F96-C31A-6C4E-B60A-8C3017355447}" dt="2020-08-08T18:37:57.367" v="4627" actId="1582"/>
          <ac:spMkLst>
            <pc:docMk/>
            <pc:sldMk cId="2398380664" sldId="727"/>
            <ac:spMk id="7" creationId="{A693D112-C388-C943-9FB3-8703CC9187A4}"/>
          </ac:spMkLst>
        </pc:spChg>
        <pc:spChg chg="del">
          <ac:chgData name="Ivre Machado" userId="0cd11538-1027-4849-a65f-ec9a58ccd400" providerId="ADAL" clId="{6CBF9F96-C31A-6C4E-B60A-8C3017355447}" dt="2020-08-08T18:17:47.809" v="4385" actId="478"/>
          <ac:spMkLst>
            <pc:docMk/>
            <pc:sldMk cId="2398380664" sldId="72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49.125" v="4386" actId="478"/>
          <ac:spMkLst>
            <pc:docMk/>
            <pc:sldMk cId="2398380664" sldId="727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36:37.887" v="4470" actId="1076"/>
          <ac:picMkLst>
            <pc:docMk/>
            <pc:sldMk cId="2398380664" sldId="727"/>
            <ac:picMk id="4" creationId="{56142ECF-3CB7-464F-BA61-E75E12FA5D99}"/>
          </ac:picMkLst>
        </pc:picChg>
        <pc:picChg chg="add mod">
          <ac:chgData name="Ivre Machado" userId="0cd11538-1027-4849-a65f-ec9a58ccd400" providerId="ADAL" clId="{6CBF9F96-C31A-6C4E-B60A-8C3017355447}" dt="2020-08-08T18:38:13.578" v="4629" actId="1076"/>
          <ac:picMkLst>
            <pc:docMk/>
            <pc:sldMk cId="2398380664" sldId="727"/>
            <ac:picMk id="6" creationId="{89D221B0-C724-BF49-8CEF-7445DFB405A2}"/>
          </ac:picMkLst>
        </pc:picChg>
        <pc:cxnChg chg="add mod">
          <ac:chgData name="Ivre Machado" userId="0cd11538-1027-4849-a65f-ec9a58ccd400" providerId="ADAL" clId="{6CBF9F96-C31A-6C4E-B60A-8C3017355447}" dt="2020-08-08T18:38:03.454" v="4628" actId="693"/>
          <ac:cxnSpMkLst>
            <pc:docMk/>
            <pc:sldMk cId="2398380664" sldId="727"/>
            <ac:cxnSpMk id="9" creationId="{A97A90E5-50A4-EA48-AEB2-BB6FB62F6E0B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39.821" v="5051" actId="14100"/>
        <pc:sldMkLst>
          <pc:docMk/>
          <pc:sldMk cId="1204113703" sldId="728"/>
        </pc:sldMkLst>
        <pc:spChg chg="mod">
          <ac:chgData name="Ivre Machado" userId="0cd11538-1027-4849-a65f-ec9a58ccd400" providerId="ADAL" clId="{6CBF9F96-C31A-6C4E-B60A-8C3017355447}" dt="2020-08-08T21:31:39.821" v="5051" actId="14100"/>
          <ac:spMkLst>
            <pc:docMk/>
            <pc:sldMk cId="1204113703" sldId="728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1:18:28.757" v="4758" actId="14100"/>
        <pc:sldMkLst>
          <pc:docMk/>
          <pc:sldMk cId="452508477" sldId="729"/>
        </pc:sldMkLst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7" creationId="{A2BC9DEC-5BEC-5940-AC43-1233DC22E082}"/>
          </ac:spMkLst>
        </pc:spChg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8" creationId="{4F6C0E3D-06C4-C14A-864E-EF95C9D89D0D}"/>
          </ac:spMkLst>
        </pc:spChg>
        <pc:spChg chg="add mod">
          <ac:chgData name="Ivre Machado" userId="0cd11538-1027-4849-a65f-ec9a58ccd400" providerId="ADAL" clId="{6CBF9F96-C31A-6C4E-B60A-8C3017355447}" dt="2020-08-08T21:18:17.878" v="4757" actId="688"/>
          <ac:spMkLst>
            <pc:docMk/>
            <pc:sldMk cId="452508477" sldId="729"/>
            <ac:spMk id="9" creationId="{35099623-0F1E-6F4A-A6AE-CA3E36B4FC70}"/>
          </ac:spMkLst>
        </pc:spChg>
        <pc:spChg chg="add mod">
          <ac:chgData name="Ivre Machado" userId="0cd11538-1027-4849-a65f-ec9a58ccd400" providerId="ADAL" clId="{6CBF9F96-C31A-6C4E-B60A-8C3017355447}" dt="2020-08-08T21:17:54.219" v="4756" actId="1076"/>
          <ac:spMkLst>
            <pc:docMk/>
            <pc:sldMk cId="452508477" sldId="729"/>
            <ac:spMk id="10" creationId="{B608D618-2786-A347-BD49-633AAAC1B88F}"/>
          </ac:spMkLst>
        </pc:spChg>
        <pc:spChg chg="add del mod">
          <ac:chgData name="Ivre Machado" userId="0cd11538-1027-4849-a65f-ec9a58ccd400" providerId="ADAL" clId="{6CBF9F96-C31A-6C4E-B60A-8C3017355447}" dt="2020-08-08T21:16:54.374" v="4743" actId="255"/>
          <ac:spMkLst>
            <pc:docMk/>
            <pc:sldMk cId="452508477" sldId="729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8:28.757" v="4758" actId="14100"/>
          <ac:picMkLst>
            <pc:docMk/>
            <pc:sldMk cId="452508477" sldId="729"/>
            <ac:picMk id="6" creationId="{905B40BC-A693-0640-8327-038D7DFC9F4D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8T21:41:13.799" v="5199" actId="14100"/>
        <pc:sldMkLst>
          <pc:docMk/>
          <pc:sldMk cId="1251905811" sldId="730"/>
        </pc:sldMkLst>
        <pc:spChg chg="del">
          <ac:chgData name="Ivre Machado" userId="0cd11538-1027-4849-a65f-ec9a58ccd400" providerId="ADAL" clId="{6CBF9F96-C31A-6C4E-B60A-8C3017355447}" dt="2020-08-08T21:39:38.219" v="5072" actId="478"/>
          <ac:spMkLst>
            <pc:docMk/>
            <pc:sldMk cId="1251905811" sldId="730"/>
            <ac:spMk id="12" creationId="{6D23AB86-55BF-A54F-A770-A35BC7ABEC0F}"/>
          </ac:spMkLst>
        </pc:spChg>
        <pc:spChg chg="add mod">
          <ac:chgData name="Ivre Machado" userId="0cd11538-1027-4849-a65f-ec9a58ccd400" providerId="ADAL" clId="{6CBF9F96-C31A-6C4E-B60A-8C3017355447}" dt="2020-08-08T21:41:09.485" v="5198" actId="20577"/>
          <ac:spMkLst>
            <pc:docMk/>
            <pc:sldMk cId="1251905811" sldId="730"/>
            <ac:spMk id="13" creationId="{6CFCAA86-8C82-184A-A833-DA46723D1AA0}"/>
          </ac:spMkLst>
        </pc:spChg>
        <pc:picChg chg="add mod">
          <ac:chgData name="Ivre Machado" userId="0cd11538-1027-4849-a65f-ec9a58ccd400" providerId="ADAL" clId="{6CBF9F96-C31A-6C4E-B60A-8C3017355447}" dt="2020-08-08T21:39:36.261" v="5069" actId="27614"/>
          <ac:picMkLst>
            <pc:docMk/>
            <pc:sldMk cId="1251905811" sldId="730"/>
            <ac:picMk id="4" creationId="{3CFE878C-5191-C44A-B52E-1F1D22E1E8C9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6" creationId="{5EE3AF5D-6D9E-4C47-B6C9-95635E559AF4}"/>
          </ac:picMkLst>
        </pc:picChg>
        <pc:picChg chg="add mod">
          <ac:chgData name="Ivre Machado" userId="0cd11538-1027-4849-a65f-ec9a58ccd400" providerId="ADAL" clId="{6CBF9F96-C31A-6C4E-B60A-8C3017355447}" dt="2020-08-08T21:40:02.686" v="5080" actId="1076"/>
          <ac:picMkLst>
            <pc:docMk/>
            <pc:sldMk cId="1251905811" sldId="730"/>
            <ac:picMk id="7" creationId="{CF4DC416-BB03-BA41-B3DE-9143F86A7A54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8" creationId="{6D718F7D-8511-854F-85B0-49A8E20292FC}"/>
          </ac:picMkLst>
        </pc:picChg>
        <pc:cxnChg chg="add mod">
          <ac:chgData name="Ivre Machado" userId="0cd11538-1027-4849-a65f-ec9a58ccd400" providerId="ADAL" clId="{6CBF9F96-C31A-6C4E-B60A-8C3017355447}" dt="2020-08-08T21:41:13.799" v="5199" actId="14100"/>
          <ac:cxnSpMkLst>
            <pc:docMk/>
            <pc:sldMk cId="1251905811" sldId="730"/>
            <ac:cxnSpMk id="14" creationId="{F171AD32-AAB0-A640-BCC3-1143461544FE}"/>
          </ac:cxnSpMkLst>
        </pc:cxnChg>
        <pc:cxnChg chg="del mod">
          <ac:chgData name="Ivre Machado" userId="0cd11538-1027-4849-a65f-ec9a58ccd400" providerId="ADAL" clId="{6CBF9F96-C31A-6C4E-B60A-8C3017355447}" dt="2020-08-08T21:39:36.877" v="5071" actId="478"/>
          <ac:cxnSpMkLst>
            <pc:docMk/>
            <pc:sldMk cId="1251905811" sldId="730"/>
            <ac:cxnSpMk id="22" creationId="{C302E27A-1BF6-2547-B6D2-B8E47BAEB566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25.140" v="5048" actId="20577"/>
        <pc:sldMkLst>
          <pc:docMk/>
          <pc:sldMk cId="4285442916" sldId="731"/>
        </pc:sldMkLst>
        <pc:spChg chg="mod">
          <ac:chgData name="Ivre Machado" userId="0cd11538-1027-4849-a65f-ec9a58ccd400" providerId="ADAL" clId="{6CBF9F96-C31A-6C4E-B60A-8C3017355447}" dt="2020-08-08T21:31:25.140" v="5048" actId="20577"/>
          <ac:spMkLst>
            <pc:docMk/>
            <pc:sldMk cId="4285442916" sldId="731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2:41:37.399" v="5424" actId="20577"/>
        <pc:sldMkLst>
          <pc:docMk/>
          <pc:sldMk cId="1399528914" sldId="732"/>
        </pc:sldMkLst>
        <pc:spChg chg="mod">
          <ac:chgData name="Ivre Machado" userId="0cd11538-1027-4849-a65f-ec9a58ccd400" providerId="ADAL" clId="{6CBF9F96-C31A-6C4E-B60A-8C3017355447}" dt="2020-08-08T22:41:37.399" v="5424" actId="20577"/>
          <ac:spMkLst>
            <pc:docMk/>
            <pc:sldMk cId="1399528914" sldId="732"/>
            <ac:spMk id="12" creationId="{6D23AB86-55BF-A54F-A770-A35BC7ABEC0F}"/>
          </ac:spMkLst>
        </pc:spChg>
        <pc:picChg chg="add mod">
          <ac:chgData name="Ivre Machado" userId="0cd11538-1027-4849-a65f-ec9a58ccd400" providerId="ADAL" clId="{6CBF9F96-C31A-6C4E-B60A-8C3017355447}" dt="2020-08-08T22:39:59.466" v="5367" actId="1076"/>
          <ac:picMkLst>
            <pc:docMk/>
            <pc:sldMk cId="1399528914" sldId="732"/>
            <ac:picMk id="4" creationId="{D7ECBF9F-C6DF-564B-A48F-A3AAB0E90629}"/>
          </ac:picMkLst>
        </pc:picChg>
        <pc:picChg chg="add mod">
          <ac:chgData name="Ivre Machado" userId="0cd11538-1027-4849-a65f-ec9a58ccd400" providerId="ADAL" clId="{6CBF9F96-C31A-6C4E-B60A-8C3017355447}" dt="2020-08-08T22:40:13.513" v="5371" actId="1076"/>
          <ac:picMkLst>
            <pc:docMk/>
            <pc:sldMk cId="1399528914" sldId="732"/>
            <ac:picMk id="6" creationId="{D5773E26-09B2-AF40-8DA3-C71745A3C88A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6" creationId="{473BACE1-F7D7-6949-A6DB-282A4F1DAF53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8" creationId="{653EE51B-6325-C54B-9D8C-DCD66A4FB3AF}"/>
          </ac:picMkLst>
        </pc:picChg>
        <pc:cxnChg chg="mod">
          <ac:chgData name="Ivre Machado" userId="0cd11538-1027-4849-a65f-ec9a58ccd400" providerId="ADAL" clId="{6CBF9F96-C31A-6C4E-B60A-8C3017355447}" dt="2020-08-08T22:41:31.837" v="5422" actId="14100"/>
          <ac:cxnSpMkLst>
            <pc:docMk/>
            <pc:sldMk cId="1399528914" sldId="732"/>
            <ac:cxnSpMk id="22" creationId="{C302E27A-1BF6-2547-B6D2-B8E47BAEB566}"/>
          </ac:cxnSpMkLst>
        </pc:cxnChg>
      </pc:sldChg>
      <pc:sldChg chg="add del">
        <pc:chgData name="Ivre Machado" userId="0cd11538-1027-4849-a65f-ec9a58ccd400" providerId="ADAL" clId="{6CBF9F96-C31A-6C4E-B60A-8C3017355447}" dt="2020-08-08T22:39:31.456" v="5358"/>
        <pc:sldMkLst>
          <pc:docMk/>
          <pc:sldMk cId="3901021125" sldId="733"/>
        </pc:sldMkLst>
      </pc:sldChg>
    </pc:docChg>
  </pc:docChgLst>
  <pc:docChgLst>
    <pc:chgData name="Artur Martins Mol" userId="28876950-5c1e-4d49-84a4-cf01deb7f981" providerId="ADAL" clId="{492434F1-E3B5-7744-B46A-2E3269AAE253}"/>
    <pc:docChg chg="modSld">
      <pc:chgData name="Artur Martins Mol" userId="28876950-5c1e-4d49-84a4-cf01deb7f981" providerId="ADAL" clId="{492434F1-E3B5-7744-B46A-2E3269AAE253}" dt="2020-11-19T17:27:46.878" v="0" actId="478"/>
      <pc:docMkLst>
        <pc:docMk/>
      </pc:docMkLst>
      <pc:sldChg chg="delSp">
        <pc:chgData name="Artur Martins Mol" userId="28876950-5c1e-4d49-84a4-cf01deb7f981" providerId="ADAL" clId="{492434F1-E3B5-7744-B46A-2E3269AAE253}" dt="2020-11-19T17:27:46.878" v="0" actId="478"/>
        <pc:sldMkLst>
          <pc:docMk/>
          <pc:sldMk cId="0" sldId="294"/>
        </pc:sldMkLst>
        <pc:spChg chg="del">
          <ac:chgData name="Artur Martins Mol" userId="28876950-5c1e-4d49-84a4-cf01deb7f981" providerId="ADAL" clId="{492434F1-E3B5-7744-B46A-2E3269AAE253}" dt="2020-11-19T17:27:46.878" v="0" actId="478"/>
          <ac:spMkLst>
            <pc:docMk/>
            <pc:sldMk cId="0" sldId="294"/>
            <ac:spMk id="102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19/11/2020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6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4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5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8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1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14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8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5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51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3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07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13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94652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  <p:sldLayoutId id="2147487087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lutter.dev/docs/development/data-and-backend/state-mgmt/op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mobx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flutter_mobx" TargetMode="External"/><Relationship Id="rId4" Type="http://schemas.openxmlformats.org/officeDocument/2006/relationships/hyperlink" Target="https://pub.dev/packages/mob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mobx_codegen" TargetMode="External"/><Relationship Id="rId4" Type="http://schemas.openxmlformats.org/officeDocument/2006/relationships/hyperlink" Target="https://pub.dev/packages/build_runn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data-and-backend/state-mgmt/intro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obx.netlify.app/getting-started/" TargetMode="External"/><Relationship Id="rId5" Type="http://schemas.openxmlformats.org/officeDocument/2006/relationships/hyperlink" Target="https://github.com/mobxjs/mobx.dart" TargetMode="External"/><Relationship Id="rId4" Type="http://schemas.openxmlformats.org/officeDocument/2006/relationships/hyperlink" Target="https://flutter.dev/docs/development/data-and-backend/state-mgmt/declar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flutter.dev/docs/development/data-and-backend/state-mgmt/declarative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376475" y="1505773"/>
            <a:ext cx="677160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dirty="0">
                <a:solidFill>
                  <a:srgbClr val="16589C"/>
                </a:solidFill>
                <a:latin typeface="Trebuchet MS" pitchFamily="34" charset="0"/>
              </a:rPr>
              <a:t>Gerenciamento de Estado</a:t>
            </a: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335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InheritedWidget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InheritedModel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Provider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Redux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Gerenciamento de Estado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7842D2-5237-4DE1-8D53-AB7140A1D697}"/>
              </a:ext>
            </a:extLst>
          </p:cNvPr>
          <p:cNvSpPr txBox="1"/>
          <p:nvPr/>
        </p:nvSpPr>
        <p:spPr>
          <a:xfrm>
            <a:off x="323850" y="4571456"/>
            <a:ext cx="807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4"/>
              </a:rPr>
              <a:t>https://flutter.dev/docs/development/data-and-backend/state-mgmt/options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2570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MobX</a:t>
            </a:r>
            <a:endParaRPr kumimoji="0" lang="pt-BR" sz="400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uma biblioteca de gerenciamento de estado que simplifica a conexão dos dados reativos de seu aplicativo.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simplifica o gerenciamento de estado criando um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ao redor de um </a:t>
            </a:r>
            <a:r>
              <a:rPr lang="pt-BR" sz="2400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que queremos manter sempre atualizado.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pic>
        <p:nvPicPr>
          <p:cNvPr id="4098" name="Picture 2" descr="MobX Triad">
            <a:extLst>
              <a:ext uri="{FF2B5EF4-FFF2-40B4-BE49-F238E27FC236}">
                <a16:creationId xmlns:a16="http://schemas.microsoft.com/office/drawing/2014/main" id="{0733DD00-5D28-4A8B-A171-BCCB8BD9B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2795"/>
            <a:ext cx="81724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54687E-A30C-4CA0-BB87-DAF635545DDD}"/>
              </a:ext>
            </a:extLst>
          </p:cNvPr>
          <p:cNvSpPr txBox="1"/>
          <p:nvPr/>
        </p:nvSpPr>
        <p:spPr>
          <a:xfrm>
            <a:off x="2051720" y="4659982"/>
            <a:ext cx="460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5"/>
              </a:rPr>
              <a:t>https://pub.dev/packages/mobx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89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13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usar este recurso você deve adicionar as dependências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e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flutter_mobx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no arquivo “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pubspec.yaml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DE2D2B-2315-4A2C-AB71-B88A1DE8F67F}"/>
              </a:ext>
            </a:extLst>
          </p:cNvPr>
          <p:cNvSpPr txBox="1"/>
          <p:nvPr/>
        </p:nvSpPr>
        <p:spPr>
          <a:xfrm>
            <a:off x="250825" y="4512489"/>
            <a:ext cx="518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aseline="30000" dirty="0"/>
              <a:t>1</a:t>
            </a:r>
            <a:r>
              <a:rPr lang="pt-BR" sz="1500" dirty="0">
                <a:hlinkClick r:id="rId4"/>
              </a:rPr>
              <a:t>https://pub.dev/packages/mobx</a:t>
            </a:r>
            <a:endParaRPr lang="pt-BR" sz="1500" dirty="0"/>
          </a:p>
          <a:p>
            <a:r>
              <a:rPr lang="pt-BR" sz="1500" baseline="30000" dirty="0"/>
              <a:t>2</a:t>
            </a:r>
            <a:r>
              <a:rPr lang="pt-BR" sz="1500" dirty="0">
                <a:hlinkClick r:id="rId5"/>
              </a:rPr>
              <a:t>https://pub.dev/packages/flutter_mobx</a:t>
            </a:r>
            <a:endParaRPr lang="pt-BR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912F5B-826E-4ED5-8CA9-C313EE5B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540" y="2734236"/>
            <a:ext cx="36724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mobx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^1.2.1+3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flutter_mobx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^1.1.0+2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13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Você também deve adicionar as dependências de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desenvolvimento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build_runner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e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mobx_codegen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no arquivo “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pubspec.yaml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DE2D2B-2315-4A2C-AB71-B88A1DE8F67F}"/>
              </a:ext>
            </a:extLst>
          </p:cNvPr>
          <p:cNvSpPr txBox="1"/>
          <p:nvPr/>
        </p:nvSpPr>
        <p:spPr>
          <a:xfrm>
            <a:off x="250825" y="4512489"/>
            <a:ext cx="518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aseline="30000" dirty="0"/>
              <a:t>1</a:t>
            </a:r>
            <a:r>
              <a:rPr lang="pt-BR" sz="1500" dirty="0">
                <a:hlinkClick r:id="rId4"/>
              </a:rPr>
              <a:t>https://pub.dev/packages/build_runner</a:t>
            </a:r>
            <a:endParaRPr lang="pt-BR" sz="1500" dirty="0"/>
          </a:p>
          <a:p>
            <a:r>
              <a:rPr lang="pt-BR" sz="1500" baseline="30000" dirty="0"/>
              <a:t>2</a:t>
            </a:r>
            <a:r>
              <a:rPr lang="pt-BR" sz="1500" dirty="0">
                <a:hlinkClick r:id="rId5"/>
              </a:rPr>
              <a:t>https://pub.dev/packages/mobx_codegen</a:t>
            </a:r>
            <a:endParaRPr lang="pt-BR" sz="15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4E48CF-972B-496E-9213-90617289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540" y="2747579"/>
            <a:ext cx="36724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dev_dependencies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flutter_test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build_runner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^1.10.3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mobx_codegen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^1.1.1+1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6874" y="1272278"/>
            <a:ext cx="8423276" cy="322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representam o estado reativo de seu aplicativo.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Quando os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mudam, todas as reações são executadas novamente. O que é interessante é que essas reações podem ser qualquer coisa, desde um simples log do console, uma chamada de rede para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renderizar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novamente a IU.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2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BA61560-665B-4C30-BB42-96E75773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111374"/>
            <a:ext cx="50405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package:mobx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mobx.dart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counter.g.dart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CounterBase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_$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CounterBase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@observable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@action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76E00C-4674-4E67-94B1-4DC7DFF8CEA8}"/>
              </a:ext>
            </a:extLst>
          </p:cNvPr>
          <p:cNvSpPr/>
          <p:nvPr/>
        </p:nvSpPr>
        <p:spPr>
          <a:xfrm>
            <a:off x="2267744" y="2859782"/>
            <a:ext cx="14401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4EE930D-744C-4F11-BB8F-1FC7567827E1}"/>
              </a:ext>
            </a:extLst>
          </p:cNvPr>
          <p:cNvSpPr/>
          <p:nvPr/>
        </p:nvSpPr>
        <p:spPr>
          <a:xfrm>
            <a:off x="2267744" y="3590372"/>
            <a:ext cx="14401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673AF78-4252-4C82-BB0C-7B7E2E88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147763"/>
            <a:ext cx="568863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 build(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&lt;Widget&gt;[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pushed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times:'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(_) =&gt;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counter.value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TextStyle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)),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],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50E19-1019-40B0-BA17-71492DD9A269}"/>
              </a:ext>
            </a:extLst>
          </p:cNvPr>
          <p:cNvSpPr/>
          <p:nvPr/>
        </p:nvSpPr>
        <p:spPr>
          <a:xfrm>
            <a:off x="2483768" y="3003798"/>
            <a:ext cx="331236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 fontScale="85000" lnSpcReduction="20000"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</a:p>
          <a:p>
            <a:pPr lvl="1"/>
            <a:r>
              <a:rPr lang="pt-BR" sz="2100" dirty="0">
                <a:hlinkClick r:id="rId2"/>
              </a:rPr>
              <a:t>https://flutter.dev/</a:t>
            </a:r>
            <a:endParaRPr lang="pt-BR" sz="2100" dirty="0"/>
          </a:p>
          <a:p>
            <a:r>
              <a:rPr lang="en-US" sz="2400" b="1" dirty="0"/>
              <a:t>State management: </a:t>
            </a:r>
          </a:p>
          <a:p>
            <a:pPr lvl="1"/>
            <a:r>
              <a:rPr lang="en-US" sz="2100" b="1" dirty="0">
                <a:hlinkClick r:id="rId3"/>
              </a:rPr>
              <a:t>https://flutter.dev/docs/development/data-and-backend/state-mgmt/intro</a:t>
            </a:r>
            <a:endParaRPr lang="en-US" sz="2400" b="1" dirty="0"/>
          </a:p>
          <a:p>
            <a:r>
              <a:rPr lang="en-US" sz="2400" b="1" dirty="0"/>
              <a:t>Start thinking declaratively: </a:t>
            </a:r>
          </a:p>
          <a:p>
            <a:pPr lvl="1"/>
            <a:r>
              <a:rPr lang="en-US" sz="2100" b="1" dirty="0">
                <a:hlinkClick r:id="rId4"/>
              </a:rPr>
              <a:t>https://flutter.dev/docs/development/data-and-backend/state-mgmt/declarative</a:t>
            </a:r>
            <a:endParaRPr lang="en-US" sz="2400" b="1" dirty="0"/>
          </a:p>
          <a:p>
            <a:r>
              <a:rPr lang="en-US" sz="2400" b="1" dirty="0" err="1"/>
              <a:t>Github</a:t>
            </a:r>
            <a:r>
              <a:rPr lang="en-US" sz="2400" b="1" dirty="0"/>
              <a:t> </a:t>
            </a:r>
            <a:r>
              <a:rPr lang="en-US" sz="2400" b="1" dirty="0" err="1"/>
              <a:t>MobX</a:t>
            </a:r>
            <a:r>
              <a:rPr lang="en-US" sz="2400" b="1" dirty="0"/>
              <a:t>:</a:t>
            </a:r>
          </a:p>
          <a:p>
            <a:pPr lvl="1"/>
            <a:r>
              <a:rPr lang="en-US" sz="2100" b="1" dirty="0">
                <a:hlinkClick r:id="rId5"/>
              </a:rPr>
              <a:t>https://github.com/mobxjs/mobx.dart</a:t>
            </a:r>
            <a:endParaRPr lang="en-US" sz="2400" b="1" dirty="0"/>
          </a:p>
          <a:p>
            <a:r>
              <a:rPr lang="en-US" sz="2400" b="1" dirty="0" err="1"/>
              <a:t>MobX.dart</a:t>
            </a:r>
            <a:r>
              <a:rPr lang="en-US" sz="2400" b="1" dirty="0"/>
              <a:t>:</a:t>
            </a:r>
          </a:p>
          <a:p>
            <a:pPr lvl="1"/>
            <a:r>
              <a:rPr lang="en-US" sz="2100" b="1" dirty="0">
                <a:hlinkClick r:id="rId6"/>
              </a:rPr>
              <a:t>https://mobx.netlify.app/getting-started/</a:t>
            </a:r>
            <a:endParaRPr lang="en-US" sz="2100" b="1" dirty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hort animated gif that shows the workings of a simple declarative state management system. This is explained in full in one of the following pages. Here it's just a decoration.">
            <a:extLst>
              <a:ext uri="{FF2B5EF4-FFF2-40B4-BE49-F238E27FC236}">
                <a16:creationId xmlns:a16="http://schemas.microsoft.com/office/drawing/2014/main" id="{8CD79BD8-A4BF-419D-A28D-2F71B61B0B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Declarative</a:t>
            </a:r>
            <a:r>
              <a:rPr lang="pt-BR" sz="4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60362" y="1457449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Isso significa que o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constrói sua interface de usuário para </a:t>
            </a:r>
            <a:r>
              <a:rPr lang="pt-BR" sz="24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refletir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 estado atual do seu aplicativo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Sempre que o estado da aplicação muda, os widgets são reconstruídos para atender aquele novo estado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Declarative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UI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55651" y="1306637"/>
            <a:ext cx="8423276" cy="22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não há problema em reconstruir partes de sua Interface do zero em vez de modificá-la. 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rápido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suficiente para fazer isso, mesmo em todos os quadros, se necessário.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Declarative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UI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pic>
        <p:nvPicPr>
          <p:cNvPr id="2" name="Picture 2" descr="Uma fórmula matemática de UI = f (estado).  'UI' é o layout da tela.  'f' são seus métodos de construção.  'state' é o estado do aplicativo.">
            <a:extLst>
              <a:ext uri="{FF2B5EF4-FFF2-40B4-BE49-F238E27FC236}">
                <a16:creationId xmlns:a16="http://schemas.microsoft.com/office/drawing/2014/main" id="{A8EBFCB1-0AF0-4728-AF85-ECC64CE41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54504"/>
            <a:ext cx="5266953" cy="1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8BCB3EB-01A8-4F63-81E0-8BD5CEF259CF}"/>
              </a:ext>
            </a:extLst>
          </p:cNvPr>
          <p:cNvSpPr txBox="1"/>
          <p:nvPr/>
        </p:nvSpPr>
        <p:spPr>
          <a:xfrm>
            <a:off x="323850" y="4625072"/>
            <a:ext cx="83278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hlinkClick r:id="rId5"/>
              </a:rPr>
              <a:t>https://flutter.dev/docs/development/data-and-backend/state-mgmt/declarative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74203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setState</a:t>
            </a:r>
            <a:r>
              <a:rPr kumimoji="0" lang="pt-BR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426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1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método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20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que é exclusivo ao widgets do tipo </a:t>
            </a:r>
            <a:r>
              <a:rPr lang="pt-BR" sz="2000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Stateful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 é o mais simples, básico e fácil de entender, quando se deseja adicionar interatividade em um aplicativo.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78E276A-93D5-494C-B51B-D0F40451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777048"/>
            <a:ext cx="2592288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{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7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53594" y="1256160"/>
            <a:ext cx="8423276" cy="32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Ao chamar o método </a:t>
            </a:r>
            <a:r>
              <a:rPr lang="pt-BR" sz="19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19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nosso widget será reconstruído já com o novo valor da variável contador tendo sido incrementado.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O grande problema com ele é que à medida que o aplicativo for crescendo e ganhando complexidade, pode ser necessário alterações em vários widgets diferentes, e controlar as chamadas do </a:t>
            </a:r>
            <a:r>
              <a:rPr lang="pt-BR" sz="19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19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em todas elas acaba ficando inviável.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279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20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é ideal para o estado local de um widget, como marcar/desmarcar um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checkbox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o estado global da aplicação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usuário logado, carrinho de compras) há outras opções mais robustas e que permitem </a:t>
            </a:r>
            <a:r>
              <a:rPr lang="pt-BR" sz="20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atualizar vários widgets quando o estado sofrer alterações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3815</TotalTime>
  <Words>851</Words>
  <Application>Microsoft Macintosh PowerPoint</Application>
  <PresentationFormat>Apresentação na tela (16:9)</PresentationFormat>
  <Paragraphs>77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Artur Martins Mol</cp:lastModifiedBy>
  <cp:revision>124</cp:revision>
  <dcterms:created xsi:type="dcterms:W3CDTF">2017-11-09T17:23:06Z</dcterms:created>
  <dcterms:modified xsi:type="dcterms:W3CDTF">2020-11-19T17:27:48Z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