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82" r:id="rId1"/>
    <p:sldMasterId id="2147485884" r:id="rId2"/>
    <p:sldMasterId id="2147487047" r:id="rId3"/>
    <p:sldMasterId id="2147487051" r:id="rId4"/>
    <p:sldMasterId id="2147487049" r:id="rId5"/>
    <p:sldMasterId id="2147487053" r:id="rId6"/>
    <p:sldMasterId id="2147484209" r:id="rId7"/>
    <p:sldMasterId id="2147487073" r:id="rId8"/>
    <p:sldMasterId id="2147487061" r:id="rId9"/>
    <p:sldMasterId id="2147487063" r:id="rId10"/>
    <p:sldMasterId id="2147487075" r:id="rId11"/>
  </p:sldMasterIdLst>
  <p:notesMasterIdLst>
    <p:notesMasterId r:id="rId69"/>
  </p:notesMasterIdLst>
  <p:sldIdLst>
    <p:sldId id="294" r:id="rId12"/>
    <p:sldId id="295" r:id="rId13"/>
    <p:sldId id="286" r:id="rId14"/>
    <p:sldId id="316" r:id="rId15"/>
    <p:sldId id="673" r:id="rId16"/>
    <p:sldId id="674" r:id="rId17"/>
    <p:sldId id="676" r:id="rId18"/>
    <p:sldId id="680" r:id="rId19"/>
    <p:sldId id="681" r:id="rId20"/>
    <p:sldId id="682" r:id="rId21"/>
    <p:sldId id="671" r:id="rId22"/>
    <p:sldId id="686" r:id="rId23"/>
    <p:sldId id="683" r:id="rId24"/>
    <p:sldId id="703" r:id="rId25"/>
    <p:sldId id="678" r:id="rId26"/>
    <p:sldId id="587" r:id="rId27"/>
    <p:sldId id="675" r:id="rId28"/>
    <p:sldId id="704" r:id="rId29"/>
    <p:sldId id="677" r:id="rId30"/>
    <p:sldId id="668" r:id="rId31"/>
    <p:sldId id="694" r:id="rId32"/>
    <p:sldId id="696" r:id="rId33"/>
    <p:sldId id="697" r:id="rId34"/>
    <p:sldId id="719" r:id="rId35"/>
    <p:sldId id="720" r:id="rId36"/>
    <p:sldId id="698" r:id="rId37"/>
    <p:sldId id="712" r:id="rId38"/>
    <p:sldId id="706" r:id="rId39"/>
    <p:sldId id="707" r:id="rId40"/>
    <p:sldId id="705" r:id="rId41"/>
    <p:sldId id="713" r:id="rId42"/>
    <p:sldId id="699" r:id="rId43"/>
    <p:sldId id="700" r:id="rId44"/>
    <p:sldId id="701" r:id="rId45"/>
    <p:sldId id="717" r:id="rId46"/>
    <p:sldId id="702" r:id="rId47"/>
    <p:sldId id="715" r:id="rId48"/>
    <p:sldId id="716" r:id="rId49"/>
    <p:sldId id="718" r:id="rId50"/>
    <p:sldId id="708" r:id="rId51"/>
    <p:sldId id="724" r:id="rId52"/>
    <p:sldId id="723" r:id="rId53"/>
    <p:sldId id="709" r:id="rId54"/>
    <p:sldId id="725" r:id="rId55"/>
    <p:sldId id="710" r:id="rId56"/>
    <p:sldId id="727" r:id="rId57"/>
    <p:sldId id="711" r:id="rId58"/>
    <p:sldId id="728" r:id="rId59"/>
    <p:sldId id="729" r:id="rId60"/>
    <p:sldId id="726" r:id="rId61"/>
    <p:sldId id="714" r:id="rId62"/>
    <p:sldId id="731" r:id="rId63"/>
    <p:sldId id="721" r:id="rId64"/>
    <p:sldId id="730" r:id="rId65"/>
    <p:sldId id="722" r:id="rId66"/>
    <p:sldId id="732" r:id="rId67"/>
    <p:sldId id="337" r:id="rId68"/>
  </p:sldIdLst>
  <p:sldSz cx="9144000" cy="5143500" type="screen16x9"/>
  <p:notesSz cx="6858000" cy="9144000"/>
  <p:custDataLst>
    <p:tags r:id="rId70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89C"/>
    <a:srgbClr val="1E4DD0"/>
    <a:srgbClr val="126858"/>
    <a:srgbClr val="147260"/>
    <a:srgbClr val="0D4B3F"/>
    <a:srgbClr val="0A372E"/>
    <a:srgbClr val="7F2F2D"/>
    <a:srgbClr val="1F3651"/>
    <a:srgbClr val="315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F9F96-C31A-6C4E-B60A-8C3017355447}" v="220" dt="2020-08-08T22:40:09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1219" autoAdjust="0"/>
  </p:normalViewPr>
  <p:slideViewPr>
    <p:cSldViewPr>
      <p:cViewPr varScale="1">
        <p:scale>
          <a:sx n="104" d="100"/>
          <a:sy n="104" d="100"/>
        </p:scale>
        <p:origin x="208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tags" Target="tags/tag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6" Type="http://schemas.microsoft.com/office/2015/10/relationships/revisionInfo" Target="revisionInfo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re Machado" userId="0cd11538-1027-4849-a65f-ec9a58ccd400" providerId="ADAL" clId="{6CBF9F96-C31A-6C4E-B60A-8C3017355447}"/>
    <pc:docChg chg="undo redo custSel addSld delSld modSld sldOrd">
      <pc:chgData name="Ivre Machado" userId="0cd11538-1027-4849-a65f-ec9a58ccd400" providerId="ADAL" clId="{6CBF9F96-C31A-6C4E-B60A-8C3017355447}" dt="2020-08-08T22:41:37.399" v="5424" actId="20577"/>
      <pc:docMkLst>
        <pc:docMk/>
      </pc:docMkLst>
      <pc:sldChg chg="modSp mod">
        <pc:chgData name="Ivre Machado" userId="0cd11538-1027-4849-a65f-ec9a58ccd400" providerId="ADAL" clId="{6CBF9F96-C31A-6C4E-B60A-8C3017355447}" dt="2020-08-08T18:18:08.725" v="4390" actId="113"/>
        <pc:sldMkLst>
          <pc:docMk/>
          <pc:sldMk cId="3658562258" sldId="337"/>
        </pc:sldMkLst>
        <pc:spChg chg="mod">
          <ac:chgData name="Ivre Machado" userId="0cd11538-1027-4849-a65f-ec9a58ccd400" providerId="ADAL" clId="{6CBF9F96-C31A-6C4E-B60A-8C3017355447}" dt="2020-08-07T00:45:08.678" v="462" actId="20577"/>
          <ac:spMkLst>
            <pc:docMk/>
            <pc:sldMk cId="3658562258" sldId="337"/>
            <ac:spMk id="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8:08.725" v="4390" actId="113"/>
          <ac:spMkLst>
            <pc:docMk/>
            <pc:sldMk cId="3658562258" sldId="337"/>
            <ac:spMk id="3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1:59:11.053" v="1908" actId="20577"/>
        <pc:sldMkLst>
          <pc:docMk/>
          <pc:sldMk cId="325289986" sldId="587"/>
        </pc:sldMkLst>
        <pc:spChg chg="mod">
          <ac:chgData name="Ivre Machado" userId="0cd11538-1027-4849-a65f-ec9a58ccd400" providerId="ADAL" clId="{6CBF9F96-C31A-6C4E-B60A-8C3017355447}" dt="2020-08-07T01:59:11.053" v="1908" actId="20577"/>
          <ac:spMkLst>
            <pc:docMk/>
            <pc:sldMk cId="325289986" sldId="587"/>
            <ac:spMk id="6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7T00:59:23.974" v="761" actId="255"/>
        <pc:sldMkLst>
          <pc:docMk/>
          <pc:sldMk cId="2104512683" sldId="668"/>
        </pc:sldMkLst>
        <pc:spChg chg="mod">
          <ac:chgData name="Ivre Machado" userId="0cd11538-1027-4849-a65f-ec9a58ccd400" providerId="ADAL" clId="{6CBF9F96-C31A-6C4E-B60A-8C3017355447}" dt="2020-08-07T00:59:23.974" v="761" actId="255"/>
          <ac:spMkLst>
            <pc:docMk/>
            <pc:sldMk cId="2104512683" sldId="668"/>
            <ac:spMk id="82947" creationId="{00000000-0000-0000-0000-000000000000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34:51.013" v="196" actId="1076"/>
        <pc:sldMkLst>
          <pc:docMk/>
          <pc:sldMk cId="1037986500" sldId="671"/>
        </pc:sldMkLst>
        <pc:spChg chg="mod">
          <ac:chgData name="Ivre Machado" userId="0cd11538-1027-4849-a65f-ec9a58ccd400" providerId="ADAL" clId="{6CBF9F96-C31A-6C4E-B60A-8C3017355447}" dt="2020-08-07T00:19:33.437" v="64" actId="1076"/>
          <ac:spMkLst>
            <pc:docMk/>
            <pc:sldMk cId="1037986500" sldId="671"/>
            <ac:spMk id="2" creationId="{C6477095-D348-D149-9402-2C34088E42DD}"/>
          </ac:spMkLst>
        </pc:spChg>
        <pc:spChg chg="add del mod">
          <ac:chgData name="Ivre Machado" userId="0cd11538-1027-4849-a65f-ec9a58ccd400" providerId="ADAL" clId="{6CBF9F96-C31A-6C4E-B60A-8C3017355447}" dt="2020-08-07T00:34:48.125" v="194" actId="478"/>
          <ac:spMkLst>
            <pc:docMk/>
            <pc:sldMk cId="1037986500" sldId="671"/>
            <ac:spMk id="4" creationId="{541A46FF-F422-1247-B6D9-BFCDEF90C0E8}"/>
          </ac:spMkLst>
        </pc:spChg>
        <pc:spChg chg="add del mod">
          <ac:chgData name="Ivre Machado" userId="0cd11538-1027-4849-a65f-ec9a58ccd400" providerId="ADAL" clId="{6CBF9F96-C31A-6C4E-B60A-8C3017355447}" dt="2020-08-07T00:34:47.152" v="193" actId="478"/>
          <ac:spMkLst>
            <pc:docMk/>
            <pc:sldMk cId="1037986500" sldId="671"/>
            <ac:spMk id="6" creationId="{048C4260-B270-E640-9840-DD3D9BC56F60}"/>
          </ac:spMkLst>
        </pc:spChg>
        <pc:picChg chg="mod">
          <ac:chgData name="Ivre Machado" userId="0cd11538-1027-4849-a65f-ec9a58ccd400" providerId="ADAL" clId="{6CBF9F96-C31A-6C4E-B60A-8C3017355447}" dt="2020-08-07T00:34:51.013" v="196" actId="1076"/>
          <ac:picMkLst>
            <pc:docMk/>
            <pc:sldMk cId="1037986500" sldId="671"/>
            <ac:picMk id="5" creationId="{A8986B0F-E34A-2641-9C9C-E67508535846}"/>
          </ac:picMkLst>
        </pc:picChg>
      </pc:sldChg>
      <pc:sldChg chg="modSp mod">
        <pc:chgData name="Ivre Machado" userId="0cd11538-1027-4849-a65f-ec9a58ccd400" providerId="ADAL" clId="{6CBF9F96-C31A-6C4E-B60A-8C3017355447}" dt="2020-08-07T00:56:44.255" v="513" actId="20577"/>
        <pc:sldMkLst>
          <pc:docMk/>
          <pc:sldMk cId="1634209699" sldId="675"/>
        </pc:sldMkLst>
        <pc:spChg chg="mod">
          <ac:chgData name="Ivre Machado" userId="0cd11538-1027-4849-a65f-ec9a58ccd400" providerId="ADAL" clId="{6CBF9F96-C31A-6C4E-B60A-8C3017355447}" dt="2020-08-07T00:44:46.764" v="446" actId="1076"/>
          <ac:spMkLst>
            <pc:docMk/>
            <pc:sldMk cId="1634209699" sldId="67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56:44.255" v="513" actId="20577"/>
          <ac:spMkLst>
            <pc:docMk/>
            <pc:sldMk cId="1634209699" sldId="675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5:37.255" v="506" actId="20577"/>
        <pc:sldMkLst>
          <pc:docMk/>
          <pc:sldMk cId="1174092648" sldId="677"/>
        </pc:sldMkLst>
        <pc:spChg chg="mod">
          <ac:chgData name="Ivre Machado" userId="0cd11538-1027-4849-a65f-ec9a58ccd400" providerId="ADAL" clId="{6CBF9F96-C31A-6C4E-B60A-8C3017355447}" dt="2020-08-07T00:55:37.255" v="506" actId="20577"/>
          <ac:spMkLst>
            <pc:docMk/>
            <pc:sldMk cId="1174092648" sldId="677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1:30.977" v="498" actId="113"/>
        <pc:sldMkLst>
          <pc:docMk/>
          <pc:sldMk cId="960463917" sldId="678"/>
        </pc:sldMkLst>
        <pc:spChg chg="mod">
          <ac:chgData name="Ivre Machado" userId="0cd11538-1027-4849-a65f-ec9a58ccd400" providerId="ADAL" clId="{6CBF9F96-C31A-6C4E-B60A-8C3017355447}" dt="2020-08-07T00:51:30.977" v="498" actId="113"/>
          <ac:spMkLst>
            <pc:docMk/>
            <pc:sldMk cId="960463917" sldId="678"/>
            <ac:spMk id="7" creationId="{28B2CBC2-EEDB-E24C-8CC3-0A59D02C18B4}"/>
          </ac:spMkLst>
        </pc:spChg>
      </pc:sldChg>
      <pc:sldChg chg="del">
        <pc:chgData name="Ivre Machado" userId="0cd11538-1027-4849-a65f-ec9a58ccd400" providerId="ADAL" clId="{6CBF9F96-C31A-6C4E-B60A-8C3017355447}" dt="2020-08-07T00:51:19.893" v="497" actId="2696"/>
        <pc:sldMkLst>
          <pc:docMk/>
          <pc:sldMk cId="215652040" sldId="679"/>
        </pc:sldMkLst>
      </pc:sldChg>
      <pc:sldChg chg="addSp delSp modSp mod">
        <pc:chgData name="Ivre Machado" userId="0cd11538-1027-4849-a65f-ec9a58ccd400" providerId="ADAL" clId="{6CBF9F96-C31A-6C4E-B60A-8C3017355447}" dt="2020-08-07T00:10:38.372" v="18" actId="1076"/>
        <pc:sldMkLst>
          <pc:docMk/>
          <pc:sldMk cId="3856524944" sldId="680"/>
        </pc:sldMkLst>
        <pc:spChg chg="add del mod">
          <ac:chgData name="Ivre Machado" userId="0cd11538-1027-4849-a65f-ec9a58ccd400" providerId="ADAL" clId="{6CBF9F96-C31A-6C4E-B60A-8C3017355447}" dt="2020-08-07T00:10:20.475" v="11" actId="478"/>
          <ac:spMkLst>
            <pc:docMk/>
            <pc:sldMk cId="3856524944" sldId="680"/>
            <ac:spMk id="2" creationId="{5255018E-D29B-4F4F-A6BE-CCB19CED83F5}"/>
          </ac:spMkLst>
        </pc:spChg>
        <pc:spChg chg="add mod">
          <ac:chgData name="Ivre Machado" userId="0cd11538-1027-4849-a65f-ec9a58ccd400" providerId="ADAL" clId="{6CBF9F96-C31A-6C4E-B60A-8C3017355447}" dt="2020-08-07T00:10:38.372" v="18" actId="1076"/>
          <ac:spMkLst>
            <pc:docMk/>
            <pc:sldMk cId="3856524944" sldId="680"/>
            <ac:spMk id="5" creationId="{61875C21-1914-5A4C-A302-B8B79953FDEE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11:29.085" v="29" actId="14100"/>
        <pc:sldMkLst>
          <pc:docMk/>
          <pc:sldMk cId="360216069" sldId="681"/>
        </pc:sldMkLst>
        <pc:spChg chg="add del mod">
          <ac:chgData name="Ivre Machado" userId="0cd11538-1027-4849-a65f-ec9a58ccd400" providerId="ADAL" clId="{6CBF9F96-C31A-6C4E-B60A-8C3017355447}" dt="2020-08-07T00:10:46.991" v="20"/>
          <ac:spMkLst>
            <pc:docMk/>
            <pc:sldMk cId="360216069" sldId="681"/>
            <ac:spMk id="2" creationId="{20B7B684-5A8C-BC4F-AB3F-73D3321C0B2D}"/>
          </ac:spMkLst>
        </pc:spChg>
        <pc:spChg chg="add mod">
          <ac:chgData name="Ivre Machado" userId="0cd11538-1027-4849-a65f-ec9a58ccd400" providerId="ADAL" clId="{6CBF9F96-C31A-6C4E-B60A-8C3017355447}" dt="2020-08-07T00:10:51.884" v="21"/>
          <ac:spMkLst>
            <pc:docMk/>
            <pc:sldMk cId="360216069" sldId="681"/>
            <ac:spMk id="8" creationId="{D8365A55-9E83-B643-B034-64E4BF1F6817}"/>
          </ac:spMkLst>
        </pc:spChg>
        <pc:spChg chg="mod">
          <ac:chgData name="Ivre Machado" userId="0cd11538-1027-4849-a65f-ec9a58ccd400" providerId="ADAL" clId="{6CBF9F96-C31A-6C4E-B60A-8C3017355447}" dt="2020-08-07T00:10:56.462" v="22" actId="1076"/>
          <ac:spMkLst>
            <pc:docMk/>
            <pc:sldMk cId="360216069" sldId="68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11:29.085" v="29" actId="14100"/>
          <ac:spMkLst>
            <pc:docMk/>
            <pc:sldMk cId="360216069" sldId="681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13:05.802" v="61" actId="113"/>
        <pc:sldMkLst>
          <pc:docMk/>
          <pc:sldMk cId="1231518562" sldId="682"/>
        </pc:sldMkLst>
        <pc:spChg chg="mod">
          <ac:chgData name="Ivre Machado" userId="0cd11538-1027-4849-a65f-ec9a58ccd400" providerId="ADAL" clId="{6CBF9F96-C31A-6C4E-B60A-8C3017355447}" dt="2020-08-07T00:13:05.802" v="61" actId="113"/>
          <ac:spMkLst>
            <pc:docMk/>
            <pc:sldMk cId="1231518562" sldId="682"/>
            <ac:spMk id="7" creationId="{97F57445-84B4-7B41-A75E-D05CB0638573}"/>
          </ac:spMkLst>
        </pc:spChg>
      </pc:sldChg>
      <pc:sldChg chg="modSp add del mod modNotesTx">
        <pc:chgData name="Ivre Machado" userId="0cd11538-1027-4849-a65f-ec9a58ccd400" providerId="ADAL" clId="{6CBF9F96-C31A-6C4E-B60A-8C3017355447}" dt="2020-08-07T00:43:18.044" v="434" actId="20577"/>
        <pc:sldMkLst>
          <pc:docMk/>
          <pc:sldMk cId="2905715869" sldId="683"/>
        </pc:sldMkLst>
        <pc:spChg chg="mod">
          <ac:chgData name="Ivre Machado" userId="0cd11538-1027-4849-a65f-ec9a58ccd400" providerId="ADAL" clId="{6CBF9F96-C31A-6C4E-B60A-8C3017355447}" dt="2020-08-07T00:43:18.044" v="434" actId="20577"/>
          <ac:spMkLst>
            <pc:docMk/>
            <pc:sldMk cId="2905715869" sldId="683"/>
            <ac:spMk id="7" creationId="{97F57445-84B4-7B41-A75E-D05CB0638573}"/>
          </ac:spMkLst>
        </pc:spChg>
        <pc:spChg chg="mod">
          <ac:chgData name="Ivre Machado" userId="0cd11538-1027-4849-a65f-ec9a58ccd400" providerId="ADAL" clId="{6CBF9F96-C31A-6C4E-B60A-8C3017355447}" dt="2020-08-07T00:37:54.312" v="214" actId="2710"/>
          <ac:spMkLst>
            <pc:docMk/>
            <pc:sldMk cId="2905715869" sldId="683"/>
            <ac:spMk id="8" creationId="{8DDBD45D-AAC1-B640-942E-336E6DEFE8CA}"/>
          </ac:spMkLst>
        </pc:spChg>
      </pc:sldChg>
      <pc:sldChg chg="modSp del mod">
        <pc:chgData name="Ivre Machado" userId="0cd11538-1027-4849-a65f-ec9a58ccd400" providerId="ADAL" clId="{6CBF9F96-C31A-6C4E-B60A-8C3017355447}" dt="2020-08-07T00:35:16.159" v="197" actId="2696"/>
        <pc:sldMkLst>
          <pc:docMk/>
          <pc:sldMk cId="2321345387" sldId="684"/>
        </pc:sldMkLst>
        <pc:spChg chg="mod">
          <ac:chgData name="Ivre Machado" userId="0cd11538-1027-4849-a65f-ec9a58ccd400" providerId="ADAL" clId="{6CBF9F96-C31A-6C4E-B60A-8C3017355447}" dt="2020-08-07T00:22:21.436" v="103" actId="14100"/>
          <ac:spMkLst>
            <pc:docMk/>
            <pc:sldMk cId="2321345387" sldId="684"/>
            <ac:spMk id="7" creationId="{97F57445-84B4-7B41-A75E-D05CB0638573}"/>
          </ac:spMkLst>
        </pc:spChg>
      </pc:sldChg>
      <pc:sldChg chg="modSp del mod">
        <pc:chgData name="Ivre Machado" userId="0cd11538-1027-4849-a65f-ec9a58ccd400" providerId="ADAL" clId="{6CBF9F96-C31A-6C4E-B60A-8C3017355447}" dt="2020-08-07T00:43:32.746" v="435" actId="2696"/>
        <pc:sldMkLst>
          <pc:docMk/>
          <pc:sldMk cId="1712694066" sldId="685"/>
        </pc:sldMkLst>
        <pc:spChg chg="mod">
          <ac:chgData name="Ivre Machado" userId="0cd11538-1027-4849-a65f-ec9a58ccd400" providerId="ADAL" clId="{6CBF9F96-C31A-6C4E-B60A-8C3017355447}" dt="2020-08-07T00:37:12.186" v="206" actId="21"/>
          <ac:spMkLst>
            <pc:docMk/>
            <pc:sldMk cId="1712694066" sldId="685"/>
            <ac:spMk id="7" creationId="{97F57445-84B4-7B41-A75E-D05CB0638573}"/>
          </ac:spMkLst>
        </pc:spChg>
      </pc:sldChg>
      <pc:sldChg chg="modSp add mod ord">
        <pc:chgData name="Ivre Machado" userId="0cd11538-1027-4849-a65f-ec9a58ccd400" providerId="ADAL" clId="{6CBF9F96-C31A-6C4E-B60A-8C3017355447}" dt="2020-08-07T00:41:00.806" v="279" actId="20577"/>
        <pc:sldMkLst>
          <pc:docMk/>
          <pc:sldMk cId="1510459934" sldId="686"/>
        </pc:sldMkLst>
        <pc:spChg chg="mod">
          <ac:chgData name="Ivre Machado" userId="0cd11538-1027-4849-a65f-ec9a58ccd400" providerId="ADAL" clId="{6CBF9F96-C31A-6C4E-B60A-8C3017355447}" dt="2020-08-07T00:41:00.806" v="279" actId="20577"/>
          <ac:spMkLst>
            <pc:docMk/>
            <pc:sldMk cId="1510459934" sldId="686"/>
            <ac:spMk id="7" creationId="{97F57445-84B4-7B41-A75E-D05CB0638573}"/>
          </ac:spMkLst>
        </pc:spChg>
      </pc:sldChg>
      <pc:sldChg chg="add del">
        <pc:chgData name="Ivre Machado" userId="0cd11538-1027-4849-a65f-ec9a58ccd400" providerId="ADAL" clId="{6CBF9F96-C31A-6C4E-B60A-8C3017355447}" dt="2020-08-07T00:22:23.336" v="104" actId="2696"/>
        <pc:sldMkLst>
          <pc:docMk/>
          <pc:sldMk cId="1784170610" sldId="686"/>
        </pc:sldMkLst>
      </pc:sldChg>
      <pc:sldChg chg="delSp add del">
        <pc:chgData name="Ivre Machado" userId="0cd11538-1027-4849-a65f-ec9a58ccd400" providerId="ADAL" clId="{6CBF9F96-C31A-6C4E-B60A-8C3017355447}" dt="2020-08-07T00:47:49.349" v="467" actId="2696"/>
        <pc:sldMkLst>
          <pc:docMk/>
          <pc:sldMk cId="3776250005" sldId="687"/>
        </pc:sldMkLst>
        <pc:spChg chg="del">
          <ac:chgData name="Ivre Machado" userId="0cd11538-1027-4849-a65f-ec9a58ccd400" providerId="ADAL" clId="{6CBF9F96-C31A-6C4E-B60A-8C3017355447}" dt="2020-08-07T00:46:31.766" v="465" actId="478"/>
          <ac:spMkLst>
            <pc:docMk/>
            <pc:sldMk cId="3776250005" sldId="687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3:19.589" v="2070" actId="113"/>
        <pc:sldMkLst>
          <pc:docMk/>
          <pc:sldMk cId="2081983529" sldId="694"/>
        </pc:sldMkLst>
        <pc:spChg chg="mod">
          <ac:chgData name="Ivre Machado" userId="0cd11538-1027-4849-a65f-ec9a58ccd400" providerId="ADAL" clId="{6CBF9F96-C31A-6C4E-B60A-8C3017355447}" dt="2020-08-07T00:48:15.621" v="469" actId="255"/>
          <ac:spMkLst>
            <pc:docMk/>
            <pc:sldMk cId="2081983529" sldId="694"/>
            <ac:spMk id="2" creationId="{E4C198D9-C2C7-884A-BA89-524352D92F6B}"/>
          </ac:spMkLst>
        </pc:spChg>
        <pc:spChg chg="add mod">
          <ac:chgData name="Ivre Machado" userId="0cd11538-1027-4849-a65f-ec9a58ccd400" providerId="ADAL" clId="{6CBF9F96-C31A-6C4E-B60A-8C3017355447}" dt="2020-08-07T11:43:19.589" v="2070" actId="113"/>
          <ac:spMkLst>
            <pc:docMk/>
            <pc:sldMk cId="2081983529" sldId="694"/>
            <ac:spMk id="5" creationId="{A34EE942-E19B-CC49-A8F0-2656642E0CFA}"/>
          </ac:spMkLst>
        </pc:spChg>
        <pc:picChg chg="mod">
          <ac:chgData name="Ivre Machado" userId="0cd11538-1027-4849-a65f-ec9a58ccd400" providerId="ADAL" clId="{6CBF9F96-C31A-6C4E-B60A-8C3017355447}" dt="2020-08-07T11:42:10.710" v="2058" actId="1076"/>
          <ac:picMkLst>
            <pc:docMk/>
            <pc:sldMk cId="2081983529" sldId="694"/>
            <ac:picMk id="4" creationId="{FCE86DB6-6AB5-AD40-82F4-357EFFB206FE}"/>
          </ac:picMkLst>
        </pc:picChg>
        <pc:cxnChg chg="add mod">
          <ac:chgData name="Ivre Machado" userId="0cd11538-1027-4849-a65f-ec9a58ccd400" providerId="ADAL" clId="{6CBF9F96-C31A-6C4E-B60A-8C3017355447}" dt="2020-08-07T11:43:00.881" v="2067" actId="693"/>
          <ac:cxnSpMkLst>
            <pc:docMk/>
            <pc:sldMk cId="2081983529" sldId="694"/>
            <ac:cxnSpMk id="7" creationId="{F6FC3B44-B49E-954F-9F91-C89FBC825305}"/>
          </ac:cxnSpMkLst>
        </pc:cxnChg>
      </pc:sldChg>
      <pc:sldChg chg="modSp add mod">
        <pc:chgData name="Ivre Machado" userId="0cd11538-1027-4849-a65f-ec9a58ccd400" providerId="ADAL" clId="{6CBF9F96-C31A-6C4E-B60A-8C3017355447}" dt="2020-08-07T01:13:01.811" v="1150" actId="20577"/>
        <pc:sldMkLst>
          <pc:docMk/>
          <pc:sldMk cId="2929888446" sldId="696"/>
        </pc:sldMkLst>
        <pc:spChg chg="mod">
          <ac:chgData name="Ivre Machado" userId="0cd11538-1027-4849-a65f-ec9a58ccd400" providerId="ADAL" clId="{6CBF9F96-C31A-6C4E-B60A-8C3017355447}" dt="2020-08-07T01:13:01.811" v="1150" actId="20577"/>
          <ac:spMkLst>
            <pc:docMk/>
            <pc:sldMk cId="2929888446" sldId="696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48:38.052" v="474" actId="1076"/>
          <ac:spMkLst>
            <pc:docMk/>
            <pc:sldMk cId="2929888446" sldId="696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1:29.351" v="2013" actId="14100"/>
        <pc:sldMkLst>
          <pc:docMk/>
          <pc:sldMk cId="41323618" sldId="697"/>
        </pc:sldMkLst>
        <pc:spChg chg="add mod">
          <ac:chgData name="Ivre Machado" userId="0cd11538-1027-4849-a65f-ec9a58ccd400" providerId="ADAL" clId="{6CBF9F96-C31A-6C4E-B60A-8C3017355447}" dt="2020-08-07T11:41:21.455" v="2011" actId="1582"/>
          <ac:spMkLst>
            <pc:docMk/>
            <pc:sldMk cId="41323618" sldId="697"/>
            <ac:spMk id="2" creationId="{533C8CF3-1400-4441-82BB-DF594C2A03A0}"/>
          </ac:spMkLst>
        </pc:spChg>
        <pc:spChg chg="mod">
          <ac:chgData name="Ivre Machado" userId="0cd11538-1027-4849-a65f-ec9a58ccd400" providerId="ADAL" clId="{6CBF9F96-C31A-6C4E-B60A-8C3017355447}" dt="2020-08-07T01:13:07.791" v="1151"/>
          <ac:spMkLst>
            <pc:docMk/>
            <pc:sldMk cId="41323618" sldId="697"/>
            <ac:spMk id="12292" creationId="{00000000-0000-0000-0000-000000000000}"/>
          </ac:spMkLst>
        </pc:spChg>
        <pc:cxnChg chg="add mod">
          <ac:chgData name="Ivre Machado" userId="0cd11538-1027-4849-a65f-ec9a58ccd400" providerId="ADAL" clId="{6CBF9F96-C31A-6C4E-B60A-8C3017355447}" dt="2020-08-07T11:41:29.351" v="2013" actId="14100"/>
          <ac:cxnSpMkLst>
            <pc:docMk/>
            <pc:sldMk cId="41323618" sldId="697"/>
            <ac:cxnSpMk id="6" creationId="{2F093322-D4FC-CC41-8DD1-BC527D184115}"/>
          </ac:cxnSpMkLst>
        </pc:cxnChg>
      </pc:sldChg>
      <pc:sldChg chg="modSp add mod">
        <pc:chgData name="Ivre Machado" userId="0cd11538-1027-4849-a65f-ec9a58ccd400" providerId="ADAL" clId="{6CBF9F96-C31A-6C4E-B60A-8C3017355447}" dt="2020-08-07T01:24:06.547" v="1433" actId="113"/>
        <pc:sldMkLst>
          <pc:docMk/>
          <pc:sldMk cId="2036547214" sldId="698"/>
        </pc:sldMkLst>
        <pc:spChg chg="mod">
          <ac:chgData name="Ivre Machado" userId="0cd11538-1027-4849-a65f-ec9a58ccd400" providerId="ADAL" clId="{6CBF9F96-C31A-6C4E-B60A-8C3017355447}" dt="2020-08-07T01:22:13.438" v="1357" actId="20577"/>
          <ac:spMkLst>
            <pc:docMk/>
            <pc:sldMk cId="2036547214" sldId="69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24:06.547" v="1433" actId="113"/>
          <ac:spMkLst>
            <pc:docMk/>
            <pc:sldMk cId="2036547214" sldId="698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4:41.478" v="2074" actId="113"/>
        <pc:sldMkLst>
          <pc:docMk/>
          <pc:sldMk cId="482598229" sldId="699"/>
        </pc:sldMkLst>
        <pc:spChg chg="mod">
          <ac:chgData name="Ivre Machado" userId="0cd11538-1027-4849-a65f-ec9a58ccd400" providerId="ADAL" clId="{6CBF9F96-C31A-6C4E-B60A-8C3017355447}" dt="2020-08-07T01:38:23.214" v="1439" actId="14100"/>
          <ac:spMkLst>
            <pc:docMk/>
            <pc:sldMk cId="482598229" sldId="69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8.421" v="1161" actId="14100"/>
          <ac:spMkLst>
            <pc:docMk/>
            <pc:sldMk cId="482598229" sldId="69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1:44:41.478" v="2074" actId="113"/>
          <ac:spMkLst>
            <pc:docMk/>
            <pc:sldMk cId="482598229" sldId="699"/>
            <ac:spMk id="82947" creationId="{00000000-0000-0000-0000-000000000000}"/>
          </ac:spMkLst>
        </pc:spChg>
        <pc:picChg chg="add mod modCrop">
          <ac:chgData name="Ivre Machado" userId="0cd11538-1027-4849-a65f-ec9a58ccd400" providerId="ADAL" clId="{6CBF9F96-C31A-6C4E-B60A-8C3017355447}" dt="2020-08-07T01:38:55.910" v="1451" actId="1076"/>
          <ac:picMkLst>
            <pc:docMk/>
            <pc:sldMk cId="482598229" sldId="699"/>
            <ac:picMk id="4" creationId="{85956848-2612-4B42-84A5-8531C394E5E4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46:39.950" v="5203" actId="20577"/>
        <pc:sldMkLst>
          <pc:docMk/>
          <pc:sldMk cId="327800385" sldId="700"/>
        </pc:sldMkLst>
        <pc:spChg chg="mod">
          <ac:chgData name="Ivre Machado" userId="0cd11538-1027-4849-a65f-ec9a58ccd400" providerId="ADAL" clId="{6CBF9F96-C31A-6C4E-B60A-8C3017355447}" dt="2020-08-07T01:44:05.662" v="1476" actId="14100"/>
          <ac:spMkLst>
            <pc:docMk/>
            <pc:sldMk cId="327800385" sldId="700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45.082" v="1163" actId="14100"/>
          <ac:spMkLst>
            <pc:docMk/>
            <pc:sldMk cId="327800385" sldId="70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46:39.950" v="5203" actId="20577"/>
          <ac:spMkLst>
            <pc:docMk/>
            <pc:sldMk cId="327800385" sldId="70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48:31.127" v="1504" actId="1076"/>
          <ac:picMkLst>
            <pc:docMk/>
            <pc:sldMk cId="327800385" sldId="700"/>
            <ac:picMk id="4" creationId="{4B01459A-BFF1-6145-8C6D-F411AE92126A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12:18:52.160" v="2419" actId="255"/>
        <pc:sldMkLst>
          <pc:docMk/>
          <pc:sldMk cId="460014134" sldId="701"/>
        </pc:sldMkLst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7" creationId="{4FBF5380-E3B2-7843-A944-C9C2FEFF8D09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8" creationId="{70838DC6-6C48-E146-8C5E-C909BE5A39BA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9" creationId="{196C66BC-3BF2-C644-848B-191AC75FA9C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0" creationId="{B47761AC-3766-1840-BC39-0E32212540A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1" creationId="{6F7F9230-6EE3-924F-8943-7F65D18AE9E6}"/>
          </ac:spMkLst>
        </pc:spChg>
        <pc:spChg chg="mod">
          <ac:chgData name="Ivre Machado" userId="0cd11538-1027-4849-a65f-ec9a58ccd400" providerId="ADAL" clId="{6CBF9F96-C31A-6C4E-B60A-8C3017355447}" dt="2020-08-07T12:18:39.653" v="2416" actId="1076"/>
          <ac:spMkLst>
            <pc:docMk/>
            <pc:sldMk cId="460014134" sldId="701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4" creationId="{2E71D297-3D5A-EF45-B709-C70C986306B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6" creationId="{79BAFF19-9E07-DA4A-8965-A78C1D6E572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7" creationId="{6D50661D-C464-8246-A996-DDD4C6552613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20" creationId="{BB29878E-2E72-C640-BAD2-719F7C94F605}"/>
          </ac:spMkLst>
        </pc:spChg>
        <pc:spChg chg="add mod">
          <ac:chgData name="Ivre Machado" userId="0cd11538-1027-4849-a65f-ec9a58ccd400" providerId="ADAL" clId="{6CBF9F96-C31A-6C4E-B60A-8C3017355447}" dt="2020-08-07T12:18:43.117" v="2418" actId="1076"/>
          <ac:spMkLst>
            <pc:docMk/>
            <pc:sldMk cId="460014134" sldId="701"/>
            <ac:spMk id="22" creationId="{4D090371-0618-1D46-A8D7-782F79FEE682}"/>
          </ac:spMkLst>
        </pc:spChg>
        <pc:spChg chg="add del mod">
          <ac:chgData name="Ivre Machado" userId="0cd11538-1027-4849-a65f-ec9a58ccd400" providerId="ADAL" clId="{6CBF9F96-C31A-6C4E-B60A-8C3017355447}" dt="2020-08-07T12:18:30.441" v="2413" actId="478"/>
          <ac:spMkLst>
            <pc:docMk/>
            <pc:sldMk cId="460014134" sldId="701"/>
            <ac:spMk id="24" creationId="{6E0AF63F-188E-4D43-81DF-C23B4F3AD7E7}"/>
          </ac:spMkLst>
        </pc:spChg>
        <pc:spChg chg="add del mod">
          <ac:chgData name="Ivre Machado" userId="0cd11538-1027-4849-a65f-ec9a58ccd400" providerId="ADAL" clId="{6CBF9F96-C31A-6C4E-B60A-8C3017355447}" dt="2020-08-07T12:18:32.429" v="2414" actId="478"/>
          <ac:spMkLst>
            <pc:docMk/>
            <pc:sldMk cId="460014134" sldId="701"/>
            <ac:spMk id="25" creationId="{56CFD53F-6187-3845-8020-7145CB1AA3BC}"/>
          </ac:spMkLst>
        </pc:spChg>
        <pc:spChg chg="mod">
          <ac:chgData name="Ivre Machado" userId="0cd11538-1027-4849-a65f-ec9a58ccd400" providerId="ADAL" clId="{6CBF9F96-C31A-6C4E-B60A-8C3017355447}" dt="2020-08-07T01:13:49.719" v="1164"/>
          <ac:spMkLst>
            <pc:docMk/>
            <pc:sldMk cId="460014134" sldId="70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8:52.160" v="2419" actId="255"/>
          <ac:spMkLst>
            <pc:docMk/>
            <pc:sldMk cId="460014134" sldId="701"/>
            <ac:spMk id="82947" creationId="{00000000-0000-0000-0000-000000000000}"/>
          </ac:spMkLst>
        </pc:spChg>
        <pc:graphicFrameChg chg="add mod">
          <ac:chgData name="Ivre Machado" userId="0cd11538-1027-4849-a65f-ec9a58ccd400" providerId="ADAL" clId="{6CBF9F96-C31A-6C4E-B60A-8C3017355447}" dt="2020-08-07T12:18:19.986" v="2411"/>
          <ac:graphicFrameMkLst>
            <pc:docMk/>
            <pc:sldMk cId="460014134" sldId="701"/>
            <ac:graphicFrameMk id="6" creationId="{5488FBEA-57FE-864E-8B5B-6407BF5FC49A}"/>
          </ac:graphicFrameMkLst>
        </pc:graphicFrame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2" creationId="{9BCB466A-2C57-374D-A946-49D2F8C456E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5" creationId="{00DCCCC7-0F34-F543-B8C6-3D73443ABDA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8" creationId="{8B0653A8-AAB2-D548-9D97-B98EF95075E0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9" creationId="{D8691CA8-E24D-ED4B-B0DA-2C54096E446E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21" creationId="{77B8E686-756F-D345-8398-6F637C0FDF38}"/>
          </ac:cxnSpMkLst>
        </pc:cxnChg>
        <pc:cxnChg chg="add mod">
          <ac:chgData name="Ivre Machado" userId="0cd11538-1027-4849-a65f-ec9a58ccd400" providerId="ADAL" clId="{6CBF9F96-C31A-6C4E-B60A-8C3017355447}" dt="2020-08-07T12:18:43.117" v="2418" actId="1076"/>
          <ac:cxnSpMkLst>
            <pc:docMk/>
            <pc:sldMk cId="460014134" sldId="701"/>
            <ac:cxnSpMk id="23" creationId="{5E55F1B1-1846-3C4E-ACB2-FFB77FE4BBFE}"/>
          </ac:cxnSpMkLst>
        </pc:cxnChg>
      </pc:sldChg>
      <pc:sldChg chg="addSp modSp add mod">
        <pc:chgData name="Ivre Machado" userId="0cd11538-1027-4849-a65f-ec9a58ccd400" providerId="ADAL" clId="{6CBF9F96-C31A-6C4E-B60A-8C3017355447}" dt="2020-08-07T12:19:18.095" v="2422" actId="1076"/>
        <pc:sldMkLst>
          <pc:docMk/>
          <pc:sldMk cId="1904964685" sldId="702"/>
        </pc:sldMkLst>
        <pc:spChg chg="add mod">
          <ac:chgData name="Ivre Machado" userId="0cd11538-1027-4849-a65f-ec9a58ccd400" providerId="ADAL" clId="{6CBF9F96-C31A-6C4E-B60A-8C3017355447}" dt="2020-08-07T12:19:18.095" v="2422" actId="1076"/>
          <ac:spMkLst>
            <pc:docMk/>
            <pc:sldMk cId="1904964685" sldId="702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01:13:54.041" v="1165"/>
          <ac:spMkLst>
            <pc:docMk/>
            <pc:sldMk cId="1904964685" sldId="702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9:14.188" v="2421" actId="255"/>
          <ac:spMkLst>
            <pc:docMk/>
            <pc:sldMk cId="1904964685" sldId="702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0:51:08.991" v="496" actId="1036"/>
        <pc:sldMkLst>
          <pc:docMk/>
          <pc:sldMk cId="468988253" sldId="703"/>
        </pc:sldMkLst>
        <pc:spChg chg="mod">
          <ac:chgData name="Ivre Machado" userId="0cd11538-1027-4849-a65f-ec9a58ccd400" providerId="ADAL" clId="{6CBF9F96-C31A-6C4E-B60A-8C3017355447}" dt="2020-08-07T00:50:26.215" v="481" actId="14100"/>
          <ac:spMkLst>
            <pc:docMk/>
            <pc:sldMk cId="468988253" sldId="703"/>
            <ac:spMk id="2" creationId="{C6477095-D348-D149-9402-2C34088E42DD}"/>
          </ac:spMkLst>
        </pc:spChg>
        <pc:picChg chg="del">
          <ac:chgData name="Ivre Machado" userId="0cd11538-1027-4849-a65f-ec9a58ccd400" providerId="ADAL" clId="{6CBF9F96-C31A-6C4E-B60A-8C3017355447}" dt="2020-08-07T00:50:15.652" v="479" actId="478"/>
          <ac:picMkLst>
            <pc:docMk/>
            <pc:sldMk cId="468988253" sldId="703"/>
            <ac:picMk id="5" creationId="{A8986B0F-E34A-2641-9C9C-E67508535846}"/>
          </ac:picMkLst>
        </pc:picChg>
        <pc:picChg chg="add mod modCrop">
          <ac:chgData name="Ivre Machado" userId="0cd11538-1027-4849-a65f-ec9a58ccd400" providerId="ADAL" clId="{6CBF9F96-C31A-6C4E-B60A-8C3017355447}" dt="2020-08-07T00:51:08.991" v="496" actId="1036"/>
          <ac:picMkLst>
            <pc:docMk/>
            <pc:sldMk cId="468988253" sldId="703"/>
            <ac:picMk id="6" creationId="{8426F92D-62C0-574A-AB4B-03BDCF0EF770}"/>
          </ac:picMkLst>
        </pc:picChg>
      </pc:sldChg>
      <pc:sldChg chg="modSp add mod">
        <pc:chgData name="Ivre Machado" userId="0cd11538-1027-4849-a65f-ec9a58ccd400" providerId="ADAL" clId="{6CBF9F96-C31A-6C4E-B60A-8C3017355447}" dt="2020-08-07T00:58:33.608" v="754" actId="20577"/>
        <pc:sldMkLst>
          <pc:docMk/>
          <pc:sldMk cId="3242610656" sldId="704"/>
        </pc:sldMkLst>
        <pc:spChg chg="mod">
          <ac:chgData name="Ivre Machado" userId="0cd11538-1027-4849-a65f-ec9a58ccd400" providerId="ADAL" clId="{6CBF9F96-C31A-6C4E-B60A-8C3017355447}" dt="2020-08-07T00:58:33.608" v="754" actId="20577"/>
          <ac:spMkLst>
            <pc:docMk/>
            <pc:sldMk cId="3242610656" sldId="70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1:13:33.293" v="1159" actId="14100"/>
        <pc:sldMkLst>
          <pc:docMk/>
          <pc:sldMk cId="3450327698" sldId="705"/>
        </pc:sldMkLst>
        <pc:spChg chg="del">
          <ac:chgData name="Ivre Machado" userId="0cd11538-1027-4849-a65f-ec9a58ccd400" providerId="ADAL" clId="{6CBF9F96-C31A-6C4E-B60A-8C3017355447}" dt="2020-08-07T01:03:27.759" v="912" actId="478"/>
          <ac:spMkLst>
            <pc:docMk/>
            <pc:sldMk cId="3450327698" sldId="70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3.293" v="1159" actId="14100"/>
          <ac:spMkLst>
            <pc:docMk/>
            <pc:sldMk cId="3450327698" sldId="705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3:26.062" v="911" actId="478"/>
          <ac:spMkLst>
            <pc:docMk/>
            <pc:sldMk cId="3450327698" sldId="70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3:46.108" v="918" actId="14100"/>
          <ac:picMkLst>
            <pc:docMk/>
            <pc:sldMk cId="3450327698" sldId="705"/>
            <ac:picMk id="4" creationId="{16552E54-349A-994D-A623-BAEA5EAB3C0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1.165" v="1155" actId="14100"/>
        <pc:sldMkLst>
          <pc:docMk/>
          <pc:sldMk cId="106029263" sldId="706"/>
        </pc:sldMkLst>
        <pc:spChg chg="del">
          <ac:chgData name="Ivre Machado" userId="0cd11538-1027-4849-a65f-ec9a58ccd400" providerId="ADAL" clId="{6CBF9F96-C31A-6C4E-B60A-8C3017355447}" dt="2020-08-07T01:05:10.886" v="993" actId="478"/>
          <ac:spMkLst>
            <pc:docMk/>
            <pc:sldMk cId="106029263" sldId="706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21.165" v="1155" actId="14100"/>
          <ac:spMkLst>
            <pc:docMk/>
            <pc:sldMk cId="106029263" sldId="706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5:13.048" v="994" actId="478"/>
          <ac:spMkLst>
            <pc:docMk/>
            <pc:sldMk cId="106029263" sldId="70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5:35.200" v="999" actId="1076"/>
          <ac:picMkLst>
            <pc:docMk/>
            <pc:sldMk cId="106029263" sldId="706"/>
            <ac:picMk id="4" creationId="{5C204ADB-3C1F-E545-9D4D-5E6A0D477C6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7.747" v="1157" actId="14100"/>
        <pc:sldMkLst>
          <pc:docMk/>
          <pc:sldMk cId="1927552920" sldId="707"/>
        </pc:sldMkLst>
        <pc:spChg chg="add mod">
          <ac:chgData name="Ivre Machado" userId="0cd11538-1027-4849-a65f-ec9a58ccd400" providerId="ADAL" clId="{6CBF9F96-C31A-6C4E-B60A-8C3017355447}" dt="2020-08-07T01:07:05.300" v="1041" actId="14100"/>
          <ac:spMkLst>
            <pc:docMk/>
            <pc:sldMk cId="1927552920" sldId="707"/>
            <ac:spMk id="6" creationId="{43C6AA0A-6928-B743-8E0B-5CF5AD60D379}"/>
          </ac:spMkLst>
        </pc:spChg>
        <pc:spChg chg="mod">
          <ac:chgData name="Ivre Machado" userId="0cd11538-1027-4849-a65f-ec9a58ccd400" providerId="ADAL" clId="{6CBF9F96-C31A-6C4E-B60A-8C3017355447}" dt="2020-08-07T01:13:27.747" v="1157" actId="14100"/>
          <ac:spMkLst>
            <pc:docMk/>
            <pc:sldMk cId="1927552920" sldId="707"/>
            <ac:spMk id="12292" creationId="{00000000-0000-0000-0000-000000000000}"/>
          </ac:spMkLst>
        </pc:spChg>
        <pc:picChg chg="del">
          <ac:chgData name="Ivre Machado" userId="0cd11538-1027-4849-a65f-ec9a58ccd400" providerId="ADAL" clId="{6CBF9F96-C31A-6C4E-B60A-8C3017355447}" dt="2020-08-07T01:06:11.097" v="1003" actId="478"/>
          <ac:picMkLst>
            <pc:docMk/>
            <pc:sldMk cId="1927552920" sldId="707"/>
            <ac:picMk id="4" creationId="{5C204ADB-3C1F-E545-9D4D-5E6A0D477C62}"/>
          </ac:picMkLst>
        </pc:picChg>
        <pc:picChg chg="add mod">
          <ac:chgData name="Ivre Machado" userId="0cd11538-1027-4849-a65f-ec9a58ccd400" providerId="ADAL" clId="{6CBF9F96-C31A-6C4E-B60A-8C3017355447}" dt="2020-08-07T01:07:14.782" v="1043" actId="1076"/>
          <ac:picMkLst>
            <pc:docMk/>
            <pc:sldMk cId="1927552920" sldId="707"/>
            <ac:picMk id="5" creationId="{B21E4E93-9391-3D49-8A95-8D04FE237C7E}"/>
          </ac:picMkLst>
        </pc:picChg>
      </pc:sldChg>
      <pc:sldChg chg="modSp add mod">
        <pc:chgData name="Ivre Machado" userId="0cd11538-1027-4849-a65f-ec9a58ccd400" providerId="ADAL" clId="{6CBF9F96-C31A-6C4E-B60A-8C3017355447}" dt="2020-08-08T21:32:15.123" v="5059" actId="20577"/>
        <pc:sldMkLst>
          <pc:docMk/>
          <pc:sldMk cId="1194044788" sldId="708"/>
        </pc:sldMkLst>
        <pc:spChg chg="mod">
          <ac:chgData name="Ivre Machado" userId="0cd11538-1027-4849-a65f-ec9a58ccd400" providerId="ADAL" clId="{6CBF9F96-C31A-6C4E-B60A-8C3017355447}" dt="2020-08-07T01:14:06.670" v="1187" actId="14100"/>
          <ac:spMkLst>
            <pc:docMk/>
            <pc:sldMk cId="1194044788" sldId="70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2:15.123" v="5059" actId="20577"/>
          <ac:spMkLst>
            <pc:docMk/>
            <pc:sldMk cId="1194044788" sldId="708"/>
            <ac:spMk id="82947" creationId="{00000000-0000-0000-0000-000000000000}"/>
          </ac:spMkLst>
        </pc:spChg>
      </pc:sldChg>
      <pc:sldChg chg="modSp add mod ord">
        <pc:chgData name="Ivre Machado" userId="0cd11538-1027-4849-a65f-ec9a58ccd400" providerId="ADAL" clId="{6CBF9F96-C31A-6C4E-B60A-8C3017355447}" dt="2020-08-08T21:31:51.369" v="5054" actId="20577"/>
        <pc:sldMkLst>
          <pc:docMk/>
          <pc:sldMk cId="3078416892" sldId="709"/>
        </pc:sldMkLst>
        <pc:spChg chg="mod">
          <ac:chgData name="Ivre Machado" userId="0cd11538-1027-4849-a65f-ec9a58ccd400" providerId="ADAL" clId="{6CBF9F96-C31A-6C4E-B60A-8C3017355447}" dt="2020-08-08T18:12:56.576" v="4163" actId="14100"/>
          <ac:spMkLst>
            <pc:docMk/>
            <pc:sldMk cId="3078416892" sldId="70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4:45.089" v="1192" actId="14100"/>
          <ac:spMkLst>
            <pc:docMk/>
            <pc:sldMk cId="3078416892" sldId="70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1:51.369" v="5054" actId="20577"/>
          <ac:spMkLst>
            <pc:docMk/>
            <pc:sldMk cId="3078416892" sldId="709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19:23.203" v="4465" actId="113"/>
        <pc:sldMkLst>
          <pc:docMk/>
          <pc:sldMk cId="1475774020" sldId="710"/>
        </pc:sldMkLst>
        <pc:spChg chg="mod">
          <ac:chgData name="Ivre Machado" userId="0cd11538-1027-4849-a65f-ec9a58ccd400" providerId="ADAL" clId="{6CBF9F96-C31A-6C4E-B60A-8C3017355447}" dt="2020-08-07T01:14:50.994" v="1194" actId="14100"/>
          <ac:spMkLst>
            <pc:docMk/>
            <pc:sldMk cId="1475774020" sldId="71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9:23.203" v="4465" actId="113"/>
          <ac:spMkLst>
            <pc:docMk/>
            <pc:sldMk cId="1475774020" sldId="710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43:50.845" v="4655" actId="14100"/>
        <pc:sldMkLst>
          <pc:docMk/>
          <pc:sldMk cId="509309582" sldId="711"/>
        </pc:sldMkLst>
        <pc:spChg chg="mod">
          <ac:chgData name="Ivre Machado" userId="0cd11538-1027-4849-a65f-ec9a58ccd400" providerId="ADAL" clId="{6CBF9F96-C31A-6C4E-B60A-8C3017355447}" dt="2020-08-08T18:43:50.845" v="4655" actId="14100"/>
          <ac:spMkLst>
            <pc:docMk/>
            <pc:sldMk cId="509309582" sldId="71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5:11.155" v="1205" actId="20577"/>
          <ac:spMkLst>
            <pc:docMk/>
            <pc:sldMk cId="509309582" sldId="71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43:46.714" v="4654" actId="1076"/>
          <ac:spMkLst>
            <pc:docMk/>
            <pc:sldMk cId="509309582" sldId="711"/>
            <ac:spMk id="82947" creationId="{00000000-0000-0000-0000-000000000000}"/>
          </ac:spMkLst>
        </pc:spChg>
      </pc:sldChg>
      <pc:sldChg chg="add">
        <pc:chgData name="Ivre Machado" userId="0cd11538-1027-4849-a65f-ec9a58ccd400" providerId="ADAL" clId="{6CBF9F96-C31A-6C4E-B60A-8C3017355447}" dt="2020-08-07T01:22:06.259" v="1342"/>
        <pc:sldMkLst>
          <pc:docMk/>
          <pc:sldMk cId="2472681154" sldId="712"/>
        </pc:sldMkLst>
      </pc:sldChg>
      <pc:sldChg chg="addSp delSp modSp add mod">
        <pc:chgData name="Ivre Machado" userId="0cd11538-1027-4849-a65f-ec9a58ccd400" providerId="ADAL" clId="{6CBF9F96-C31A-6C4E-B60A-8C3017355447}" dt="2020-08-07T01:43:25.954" v="1467" actId="1076"/>
        <pc:sldMkLst>
          <pc:docMk/>
          <pc:sldMk cId="1412047850" sldId="713"/>
        </pc:sldMkLst>
        <pc:spChg chg="mod">
          <ac:chgData name="Ivre Machado" userId="0cd11538-1027-4849-a65f-ec9a58ccd400" providerId="ADAL" clId="{6CBF9F96-C31A-6C4E-B60A-8C3017355447}" dt="2020-08-07T01:39:25.740" v="1460" actId="20577"/>
          <ac:spMkLst>
            <pc:docMk/>
            <pc:sldMk cId="1412047850" sldId="713"/>
            <ac:spMk id="12292" creationId="{00000000-0000-0000-0000-000000000000}"/>
          </ac:spMkLst>
        </pc:spChg>
        <pc:graphicFrameChg chg="add mod modGraphic">
          <ac:chgData name="Ivre Machado" userId="0cd11538-1027-4849-a65f-ec9a58ccd400" providerId="ADAL" clId="{6CBF9F96-C31A-6C4E-B60A-8C3017355447}" dt="2020-08-07T01:43:25.954" v="1467" actId="1076"/>
          <ac:graphicFrameMkLst>
            <pc:docMk/>
            <pc:sldMk cId="1412047850" sldId="713"/>
            <ac:graphicFrameMk id="5" creationId="{086263AC-5777-0241-9EEB-80524BBF36A1}"/>
          </ac:graphicFrameMkLst>
        </pc:graphicFrameChg>
        <pc:picChg chg="del mod">
          <ac:chgData name="Ivre Machado" userId="0cd11538-1027-4849-a65f-ec9a58ccd400" providerId="ADAL" clId="{6CBF9F96-C31A-6C4E-B60A-8C3017355447}" dt="2020-08-07T01:39:27.631" v="1462" actId="478"/>
          <ac:picMkLst>
            <pc:docMk/>
            <pc:sldMk cId="1412047850" sldId="713"/>
            <ac:picMk id="4" creationId="{16552E54-349A-994D-A623-BAEA5EAB3C02}"/>
          </ac:picMkLst>
        </pc:picChg>
      </pc:sldChg>
      <pc:sldChg chg="modSp add mod">
        <pc:chgData name="Ivre Machado" userId="0cd11538-1027-4849-a65f-ec9a58ccd400" providerId="ADAL" clId="{6CBF9F96-C31A-6C4E-B60A-8C3017355447}" dt="2020-08-08T21:38:06.624" v="5065" actId="20577"/>
        <pc:sldMkLst>
          <pc:docMk/>
          <pc:sldMk cId="2966027452" sldId="714"/>
        </pc:sldMkLst>
        <pc:spChg chg="mod">
          <ac:chgData name="Ivre Machado" userId="0cd11538-1027-4849-a65f-ec9a58ccd400" providerId="ADAL" clId="{6CBF9F96-C31A-6C4E-B60A-8C3017355447}" dt="2020-08-08T21:31:12.118" v="5045" actId="20577"/>
          <ac:spMkLst>
            <pc:docMk/>
            <pc:sldMk cId="2966027452" sldId="714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8:06.624" v="5065" actId="20577"/>
          <ac:spMkLst>
            <pc:docMk/>
            <pc:sldMk cId="2966027452" sldId="714"/>
            <ac:spMk id="82947" creationId="{00000000-0000-0000-0000-000000000000}"/>
          </ac:spMkLst>
        </pc:spChg>
      </pc:sldChg>
      <pc:sldChg chg="delSp modSp add mod">
        <pc:chgData name="Ivre Machado" userId="0cd11538-1027-4849-a65f-ec9a58ccd400" providerId="ADAL" clId="{6CBF9F96-C31A-6C4E-B60A-8C3017355447}" dt="2020-08-07T11:47:01.661" v="2130" actId="20577"/>
        <pc:sldMkLst>
          <pc:docMk/>
          <pc:sldMk cId="3318336461" sldId="715"/>
        </pc:sldMkLst>
        <pc:spChg chg="del">
          <ac:chgData name="Ivre Machado" userId="0cd11538-1027-4849-a65f-ec9a58ccd400" providerId="ADAL" clId="{6CBF9F96-C31A-6C4E-B60A-8C3017355447}" dt="2020-08-07T01:52:59.568" v="1599" actId="478"/>
          <ac:spMkLst>
            <pc:docMk/>
            <pc:sldMk cId="3318336461" sldId="715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11:47:01.661" v="2130" actId="20577"/>
          <ac:spMkLst>
            <pc:docMk/>
            <pc:sldMk cId="3318336461" sldId="715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12:06:12.380" v="2241" actId="20577"/>
        <pc:sldMkLst>
          <pc:docMk/>
          <pc:sldMk cId="34955785" sldId="716"/>
        </pc:sldMkLst>
        <pc:spChg chg="add mod">
          <ac:chgData name="Ivre Machado" userId="0cd11538-1027-4849-a65f-ec9a58ccd400" providerId="ADAL" clId="{6CBF9F96-C31A-6C4E-B60A-8C3017355447}" dt="2020-08-07T12:05:14.500" v="2182" actId="1582"/>
          <ac:spMkLst>
            <pc:docMk/>
            <pc:sldMk cId="34955785" sldId="716"/>
            <ac:spMk id="5" creationId="{02C914FB-0D6F-9A4E-BB46-9AE575775D38}"/>
          </ac:spMkLst>
        </pc:spChg>
        <pc:spChg chg="add mod">
          <ac:chgData name="Ivre Machado" userId="0cd11538-1027-4849-a65f-ec9a58ccd400" providerId="ADAL" clId="{6CBF9F96-C31A-6C4E-B60A-8C3017355447}" dt="2020-08-07T12:06:12.380" v="2241" actId="20577"/>
          <ac:spMkLst>
            <pc:docMk/>
            <pc:sldMk cId="34955785" sldId="716"/>
            <ac:spMk id="12" creationId="{BD1180F3-E555-A24F-8FB6-997648EFA553}"/>
          </ac:spMkLst>
        </pc:spChg>
        <pc:spChg chg="del">
          <ac:chgData name="Ivre Machado" userId="0cd11538-1027-4849-a65f-ec9a58ccd400" providerId="ADAL" clId="{6CBF9F96-C31A-6C4E-B60A-8C3017355447}" dt="2020-08-07T11:47:16.155" v="2133" actId="478"/>
          <ac:spMkLst>
            <pc:docMk/>
            <pc:sldMk cId="34955785" sldId="71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1:47:14.301" v="2132" actId="478"/>
          <ac:spMkLst>
            <pc:docMk/>
            <pc:sldMk cId="34955785" sldId="71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12:04:13.809" v="2139" actId="14100"/>
          <ac:picMkLst>
            <pc:docMk/>
            <pc:sldMk cId="34955785" sldId="716"/>
            <ac:picMk id="4" creationId="{0A0A6A39-3757-2C4E-B48A-4894ED69BF2E}"/>
          </ac:picMkLst>
        </pc:picChg>
        <pc:cxnChg chg="add mod">
          <ac:chgData name="Ivre Machado" userId="0cd11538-1027-4849-a65f-ec9a58ccd400" providerId="ADAL" clId="{6CBF9F96-C31A-6C4E-B60A-8C3017355447}" dt="2020-08-07T12:05:22.935" v="2183" actId="693"/>
          <ac:cxnSpMkLst>
            <pc:docMk/>
            <pc:sldMk cId="34955785" sldId="716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06:09.353" v="2230" actId="20577"/>
          <ac:cxnSpMkLst>
            <pc:docMk/>
            <pc:sldMk cId="34955785" sldId="716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40:12.730" v="2632" actId="1582"/>
        <pc:sldMkLst>
          <pc:docMk/>
          <pc:sldMk cId="185201642" sldId="717"/>
        </pc:sldMkLst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7" creationId="{4FBF5380-E3B2-7843-A944-C9C2FEFF8D09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8" creationId="{70838DC6-6C48-E146-8C5E-C909BE5A39BA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9" creationId="{196C66BC-3BF2-C644-848B-191AC75FA9C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0" creationId="{B47761AC-3766-1840-BC39-0E32212540A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1" creationId="{6F7F9230-6EE3-924F-8943-7F65D18AE9E6}"/>
          </ac:spMkLst>
        </pc:spChg>
        <pc:spChg chg="del">
          <ac:chgData name="Ivre Machado" userId="0cd11538-1027-4849-a65f-ec9a58ccd400" providerId="ADAL" clId="{6CBF9F96-C31A-6C4E-B60A-8C3017355447}" dt="2020-08-07T12:19:34.405" v="2425" actId="478"/>
          <ac:spMkLst>
            <pc:docMk/>
            <pc:sldMk cId="185201642" sldId="71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4" creationId="{2E71D297-3D5A-EF45-B709-C70C986306B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6" creationId="{79BAFF19-9E07-DA4A-8965-A78C1D6E572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7" creationId="{6D50661D-C464-8246-A996-DDD4C6552613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0" creationId="{BB29878E-2E72-C640-BAD2-719F7C94F605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2" creationId="{4D090371-0618-1D46-A8D7-782F79FEE682}"/>
          </ac:spMkLst>
        </pc:spChg>
        <pc:spChg chg="add mod">
          <ac:chgData name="Ivre Machado" userId="0cd11538-1027-4849-a65f-ec9a58ccd400" providerId="ADAL" clId="{6CBF9F96-C31A-6C4E-B60A-8C3017355447}" dt="2020-08-07T12:39:57.386" v="2629" actId="1076"/>
          <ac:spMkLst>
            <pc:docMk/>
            <pc:sldMk cId="185201642" sldId="717"/>
            <ac:spMk id="25" creationId="{A288BB36-1D73-E741-B566-DAACBA949B0A}"/>
          </ac:spMkLst>
        </pc:spChg>
        <pc:spChg chg="del">
          <ac:chgData name="Ivre Machado" userId="0cd11538-1027-4849-a65f-ec9a58ccd400" providerId="ADAL" clId="{6CBF9F96-C31A-6C4E-B60A-8C3017355447}" dt="2020-08-07T12:19:32.743" v="2424" actId="478"/>
          <ac:spMkLst>
            <pc:docMk/>
            <pc:sldMk cId="185201642" sldId="717"/>
            <ac:spMk id="82947" creationId="{00000000-0000-0000-0000-000000000000}"/>
          </ac:spMkLst>
        </pc:spChg>
        <pc:graphicFrameChg chg="del">
          <ac:chgData name="Ivre Machado" userId="0cd11538-1027-4849-a65f-ec9a58ccd400" providerId="ADAL" clId="{6CBF9F96-C31A-6C4E-B60A-8C3017355447}" dt="2020-08-07T12:19:36.519" v="2426" actId="478"/>
          <ac:graphicFrameMkLst>
            <pc:docMk/>
            <pc:sldMk cId="185201642" sldId="717"/>
            <ac:graphicFrameMk id="6" creationId="{5488FBEA-57FE-864E-8B5B-6407BF5FC49A}"/>
          </ac:graphicFrameMkLst>
        </pc:graphicFrameChg>
        <pc:picChg chg="add mod modCrop">
          <ac:chgData name="Ivre Machado" userId="0cd11538-1027-4849-a65f-ec9a58ccd400" providerId="ADAL" clId="{6CBF9F96-C31A-6C4E-B60A-8C3017355447}" dt="2020-08-07T12:34:50.237" v="2497" actId="14100"/>
          <ac:picMkLst>
            <pc:docMk/>
            <pc:sldMk cId="185201642" sldId="717"/>
            <ac:picMk id="4" creationId="{B93D0A32-A95A-C24B-ADF0-5188B6CB3363}"/>
          </ac:picMkLst>
        </pc:picChg>
        <pc:picChg chg="add mod">
          <ac:chgData name="Ivre Machado" userId="0cd11538-1027-4849-a65f-ec9a58ccd400" providerId="ADAL" clId="{6CBF9F96-C31A-6C4E-B60A-8C3017355447}" dt="2020-08-07T12:34:56.196" v="2500" actId="1076"/>
          <ac:picMkLst>
            <pc:docMk/>
            <pc:sldMk cId="185201642" sldId="717"/>
            <ac:picMk id="24" creationId="{D208011F-B661-9640-8565-70B57AA5DAA0}"/>
          </ac:picMkLst>
        </pc:pic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2" creationId="{9BCB466A-2C57-374D-A946-49D2F8C456E7}"/>
          </ac:cxnSpMkLst>
        </pc:cxn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5" creationId="{00DCCCC7-0F34-F543-B8C6-3D73443ABDA7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8" creationId="{8B0653A8-AAB2-D548-9D97-B98EF95075E0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9" creationId="{D8691CA8-E24D-ED4B-B0DA-2C54096E446E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1" creationId="{77B8E686-756F-D345-8398-6F637C0FDF38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3" creationId="{5E55F1B1-1846-3C4E-ACB2-FFB77FE4BBFE}"/>
          </ac:cxnSpMkLst>
        </pc:cxnChg>
        <pc:cxnChg chg="add mod">
          <ac:chgData name="Ivre Machado" userId="0cd11538-1027-4849-a65f-ec9a58ccd400" providerId="ADAL" clId="{6CBF9F96-C31A-6C4E-B60A-8C3017355447}" dt="2020-08-07T12:40:12.730" v="2632" actId="1582"/>
          <ac:cxnSpMkLst>
            <pc:docMk/>
            <pc:sldMk cId="185201642" sldId="717"/>
            <ac:cxnSpMk id="27" creationId="{720FEA63-286D-564C-B839-F07BD0780488}"/>
          </ac:cxnSpMkLst>
        </pc:cxnChg>
        <pc:cxnChg chg="add mod">
          <ac:chgData name="Ivre Machado" userId="0cd11538-1027-4849-a65f-ec9a58ccd400" providerId="ADAL" clId="{6CBF9F96-C31A-6C4E-B60A-8C3017355447}" dt="2020-08-07T12:39:49.038" v="2627" actId="208"/>
          <ac:cxnSpMkLst>
            <pc:docMk/>
            <pc:sldMk cId="185201642" sldId="717"/>
            <ac:cxnSpMk id="35" creationId="{00365938-8FAE-344D-83E4-DF422F147C1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24:22.277" v="2483" actId="14100"/>
        <pc:sldMkLst>
          <pc:docMk/>
          <pc:sldMk cId="573324650" sldId="718"/>
        </pc:sldMkLst>
        <pc:spChg chg="mod">
          <ac:chgData name="Ivre Machado" userId="0cd11538-1027-4849-a65f-ec9a58ccd400" providerId="ADAL" clId="{6CBF9F96-C31A-6C4E-B60A-8C3017355447}" dt="2020-08-07T12:24:19.127" v="2482" actId="1076"/>
          <ac:spMkLst>
            <pc:docMk/>
            <pc:sldMk cId="573324650" sldId="718"/>
            <ac:spMk id="12" creationId="{BD1180F3-E555-A24F-8FB6-997648EFA553}"/>
          </ac:spMkLst>
        </pc:spChg>
        <pc:picChg chg="del">
          <ac:chgData name="Ivre Machado" userId="0cd11538-1027-4849-a65f-ec9a58ccd400" providerId="ADAL" clId="{6CBF9F96-C31A-6C4E-B60A-8C3017355447}" dt="2020-08-07T12:22:45.698" v="2428" actId="478"/>
          <ac:picMkLst>
            <pc:docMk/>
            <pc:sldMk cId="573324650" sldId="718"/>
            <ac:picMk id="4" creationId="{0A0A6A39-3757-2C4E-B48A-4894ED69BF2E}"/>
          </ac:picMkLst>
        </pc:picChg>
        <pc:picChg chg="add mod">
          <ac:chgData name="Ivre Machado" userId="0cd11538-1027-4849-a65f-ec9a58ccd400" providerId="ADAL" clId="{6CBF9F96-C31A-6C4E-B60A-8C3017355447}" dt="2020-08-07T12:23:09.357" v="2434" actId="167"/>
          <ac:picMkLst>
            <pc:docMk/>
            <pc:sldMk cId="573324650" sldId="718"/>
            <ac:picMk id="6" creationId="{7E4B058E-29FC-DA45-8730-4F6EA21E0EF7}"/>
          </ac:picMkLst>
        </pc:picChg>
        <pc:cxnChg chg="mod">
          <ac:chgData name="Ivre Machado" userId="0cd11538-1027-4849-a65f-ec9a58ccd400" providerId="ADAL" clId="{6CBF9F96-C31A-6C4E-B60A-8C3017355447}" dt="2020-08-07T12:23:18.052" v="2435" actId="14100"/>
          <ac:cxnSpMkLst>
            <pc:docMk/>
            <pc:sldMk cId="573324650" sldId="718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24:22.277" v="2483" actId="14100"/>
          <ac:cxnSpMkLst>
            <pc:docMk/>
            <pc:sldMk cId="573324650" sldId="718"/>
            <ac:cxnSpMk id="13" creationId="{13B379D3-27C7-D947-8DD7-C2D3E177F4DD}"/>
          </ac:cxnSpMkLst>
        </pc:cxnChg>
        <pc:cxnChg chg="mod">
          <ac:chgData name="Ivre Machado" userId="0cd11538-1027-4849-a65f-ec9a58ccd400" providerId="ADAL" clId="{6CBF9F96-C31A-6C4E-B60A-8C3017355447}" dt="2020-08-07T12:24:01.251" v="2479" actId="14100"/>
          <ac:cxnSpMkLst>
            <pc:docMk/>
            <pc:sldMk cId="573324650" sldId="718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21:28:38.498" v="2932"/>
        <pc:sldMkLst>
          <pc:docMk/>
          <pc:sldMk cId="120695508" sldId="719"/>
        </pc:sldMkLst>
        <pc:spChg chg="add del mod">
          <ac:chgData name="Ivre Machado" userId="0cd11538-1027-4849-a65f-ec9a58ccd400" providerId="ADAL" clId="{6CBF9F96-C31A-6C4E-B60A-8C3017355447}" dt="2020-08-07T21:28:38.498" v="2932"/>
          <ac:spMkLst>
            <pc:docMk/>
            <pc:sldMk cId="120695508" sldId="719"/>
            <ac:spMk id="2" creationId="{782E6769-6F48-9B43-8823-8E85F1ACC9B3}"/>
          </ac:spMkLst>
        </pc:spChg>
        <pc:spChg chg="mod">
          <ac:chgData name="Ivre Machado" userId="0cd11538-1027-4849-a65f-ec9a58ccd400" providerId="ADAL" clId="{6CBF9F96-C31A-6C4E-B60A-8C3017355447}" dt="2020-08-07T21:28:02.452" v="2929" actId="1035"/>
          <ac:spMkLst>
            <pc:docMk/>
            <pc:sldMk cId="120695508" sldId="71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57:06.085" v="2664" actId="20577"/>
          <ac:spMkLst>
            <pc:docMk/>
            <pc:sldMk cId="120695508" sldId="71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21:28:11.484" v="2930" actId="1035"/>
          <ac:spMkLst>
            <pc:docMk/>
            <pc:sldMk cId="120695508" sldId="719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21:34:23.220" v="3111" actId="20577"/>
        <pc:sldMkLst>
          <pc:docMk/>
          <pc:sldMk cId="3446870739" sldId="720"/>
        </pc:sldMkLst>
        <pc:spChg chg="add mod">
          <ac:chgData name="Ivre Machado" userId="0cd11538-1027-4849-a65f-ec9a58ccd400" providerId="ADAL" clId="{6CBF9F96-C31A-6C4E-B60A-8C3017355447}" dt="2020-08-07T21:34:23.220" v="3111" actId="20577"/>
          <ac:spMkLst>
            <pc:docMk/>
            <pc:sldMk cId="3446870739" sldId="720"/>
            <ac:spMk id="10" creationId="{91519113-E4E1-2A4F-9555-5AA547F10CF4}"/>
          </ac:spMkLst>
        </pc:spChg>
        <pc:spChg chg="del">
          <ac:chgData name="Ivre Machado" userId="0cd11538-1027-4849-a65f-ec9a58ccd400" providerId="ADAL" clId="{6CBF9F96-C31A-6C4E-B60A-8C3017355447}" dt="2020-08-07T21:28:44.997" v="2934" actId="478"/>
          <ac:spMkLst>
            <pc:docMk/>
            <pc:sldMk cId="3446870739" sldId="720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21:28:46.487" v="2935" actId="478"/>
          <ac:spMkLst>
            <pc:docMk/>
            <pc:sldMk cId="3446870739" sldId="72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21:33:20.742" v="2979" actId="1076"/>
          <ac:picMkLst>
            <pc:docMk/>
            <pc:sldMk cId="3446870739" sldId="720"/>
            <ac:picMk id="4" creationId="{FF7BF605-207D-4B4B-A719-AF5E9147D6B6}"/>
          </ac:picMkLst>
        </pc:picChg>
        <pc:picChg chg="add mod modCrop">
          <ac:chgData name="Ivre Machado" userId="0cd11538-1027-4849-a65f-ec9a58ccd400" providerId="ADAL" clId="{6CBF9F96-C31A-6C4E-B60A-8C3017355447}" dt="2020-08-07T21:31:53.128" v="2958" actId="1076"/>
          <ac:picMkLst>
            <pc:docMk/>
            <pc:sldMk cId="3446870739" sldId="720"/>
            <ac:picMk id="6" creationId="{02B9B60E-57F5-2542-A257-7337439CCE9E}"/>
          </ac:picMkLst>
        </pc:picChg>
        <pc:cxnChg chg="add mod">
          <ac:chgData name="Ivre Machado" userId="0cd11538-1027-4849-a65f-ec9a58ccd400" providerId="ADAL" clId="{6CBF9F96-C31A-6C4E-B60A-8C3017355447}" dt="2020-08-07T21:34:09.992" v="3097" actId="14100"/>
          <ac:cxnSpMkLst>
            <pc:docMk/>
            <pc:sldMk cId="3446870739" sldId="720"/>
            <ac:cxnSpMk id="11" creationId="{39A49F77-5C1C-FA4D-B355-52C5353BA232}"/>
          </ac:cxnSpMkLst>
        </pc:cxnChg>
      </pc:sldChg>
      <pc:sldChg chg="modSp add mod">
        <pc:chgData name="Ivre Machado" userId="0cd11538-1027-4849-a65f-ec9a58ccd400" providerId="ADAL" clId="{6CBF9F96-C31A-6C4E-B60A-8C3017355447}" dt="2020-08-07T21:49:15.284" v="3804" actId="20577"/>
        <pc:sldMkLst>
          <pc:docMk/>
          <pc:sldMk cId="1236565713" sldId="721"/>
        </pc:sldMkLst>
        <pc:spChg chg="mod">
          <ac:chgData name="Ivre Machado" userId="0cd11538-1027-4849-a65f-ec9a58ccd400" providerId="ADAL" clId="{6CBF9F96-C31A-6C4E-B60A-8C3017355447}" dt="2020-08-07T21:49:15.284" v="3804" actId="20577"/>
          <ac:spMkLst>
            <pc:docMk/>
            <pc:sldMk cId="1236565713" sldId="721"/>
            <ac:spMk id="82947" creationId="{00000000-0000-0000-0000-000000000000}"/>
          </ac:spMkLst>
        </pc:spChg>
      </pc:sldChg>
      <pc:sldChg chg="addSp delSp modSp add mod ord">
        <pc:chgData name="Ivre Machado" userId="0cd11538-1027-4849-a65f-ec9a58ccd400" providerId="ADAL" clId="{6CBF9F96-C31A-6C4E-B60A-8C3017355447}" dt="2020-08-08T21:55:00.911" v="5354" actId="20577"/>
        <pc:sldMkLst>
          <pc:docMk/>
          <pc:sldMk cId="2272811260" sldId="722"/>
        </pc:sldMkLst>
        <pc:spChg chg="add del mod">
          <ac:chgData name="Ivre Machado" userId="0cd11538-1027-4849-a65f-ec9a58ccd400" providerId="ADAL" clId="{6CBF9F96-C31A-6C4E-B60A-8C3017355447}" dt="2020-08-08T21:55:00.911" v="5354" actId="20577"/>
          <ac:spMkLst>
            <pc:docMk/>
            <pc:sldMk cId="2272811260" sldId="722"/>
            <ac:spMk id="12" creationId="{6D23AB86-55BF-A54F-A770-A35BC7ABEC0F}"/>
          </ac:spMkLst>
        </pc:spChg>
        <pc:spChg chg="del">
          <ac:chgData name="Ivre Machado" userId="0cd11538-1027-4849-a65f-ec9a58ccd400" providerId="ADAL" clId="{6CBF9F96-C31A-6C4E-B60A-8C3017355447}" dt="2020-08-08T17:56:56.875" v="3806" actId="478"/>
          <ac:spMkLst>
            <pc:docMk/>
            <pc:sldMk cId="2272811260" sldId="722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7:56:59.324" v="3807" actId="478"/>
          <ac:spMkLst>
            <pc:docMk/>
            <pc:sldMk cId="2272811260" sldId="722"/>
            <ac:spMk id="82947" creationId="{00000000-0000-0000-0000-000000000000}"/>
          </ac:spMkLst>
        </pc:spChg>
        <pc:picChg chg="add del mod">
          <ac:chgData name="Ivre Machado" userId="0cd11538-1027-4849-a65f-ec9a58ccd400" providerId="ADAL" clId="{6CBF9F96-C31A-6C4E-B60A-8C3017355447}" dt="2020-08-08T18:04:26.649" v="3815" actId="21"/>
          <ac:picMkLst>
            <pc:docMk/>
            <pc:sldMk cId="2272811260" sldId="722"/>
            <ac:picMk id="4" creationId="{0DC587B0-48D2-1C4D-B6C4-23E8EF511CA7}"/>
          </ac:picMkLst>
        </pc:picChg>
        <pc:picChg chg="add del mod modCrop">
          <ac:chgData name="Ivre Machado" userId="0cd11538-1027-4849-a65f-ec9a58ccd400" providerId="ADAL" clId="{6CBF9F96-C31A-6C4E-B60A-8C3017355447}" dt="2020-08-08T21:41:27.299" v="5202" actId="478"/>
          <ac:picMkLst>
            <pc:docMk/>
            <pc:sldMk cId="2272811260" sldId="722"/>
            <ac:picMk id="6" creationId="{5EE3AF5D-6D9E-4C47-B6C9-95635E559AF4}"/>
          </ac:picMkLst>
        </pc:picChg>
        <pc:picChg chg="add del mod">
          <ac:chgData name="Ivre Machado" userId="0cd11538-1027-4849-a65f-ec9a58ccd400" providerId="ADAL" clId="{6CBF9F96-C31A-6C4E-B60A-8C3017355447}" dt="2020-08-08T21:41:25.397" v="5201" actId="478"/>
          <ac:picMkLst>
            <pc:docMk/>
            <pc:sldMk cId="2272811260" sldId="722"/>
            <ac:picMk id="8" creationId="{6D718F7D-8511-854F-85B0-49A8E20292FC}"/>
          </ac:picMkLst>
        </pc:picChg>
        <pc:picChg chg="add mod">
          <ac:chgData name="Ivre Machado" userId="0cd11538-1027-4849-a65f-ec9a58ccd400" providerId="ADAL" clId="{6CBF9F96-C31A-6C4E-B60A-8C3017355447}" dt="2020-08-08T21:54:03.272" v="5218" actId="167"/>
          <ac:picMkLst>
            <pc:docMk/>
            <pc:sldMk cId="2272811260" sldId="722"/>
            <ac:picMk id="26" creationId="{473BACE1-F7D7-6949-A6DB-282A4F1DAF53}"/>
          </ac:picMkLst>
        </pc:picChg>
        <pc:picChg chg="add mod">
          <ac:chgData name="Ivre Machado" userId="0cd11538-1027-4849-a65f-ec9a58ccd400" providerId="ADAL" clId="{6CBF9F96-C31A-6C4E-B60A-8C3017355447}" dt="2020-08-08T21:53:45.542" v="5215" actId="14100"/>
          <ac:picMkLst>
            <pc:docMk/>
            <pc:sldMk cId="2272811260" sldId="722"/>
            <ac:picMk id="28" creationId="{653EE51B-6325-C54B-9D8C-DCD66A4FB3AF}"/>
          </ac:picMkLst>
        </pc:picChg>
        <pc:cxnChg chg="add del mod">
          <ac:chgData name="Ivre Machado" userId="0cd11538-1027-4849-a65f-ec9a58ccd400" providerId="ADAL" clId="{6CBF9F96-C31A-6C4E-B60A-8C3017355447}" dt="2020-08-08T21:27:19.021" v="4793" actId="478"/>
          <ac:cxnSpMkLst>
            <pc:docMk/>
            <pc:sldMk cId="2272811260" sldId="722"/>
            <ac:cxnSpMk id="14" creationId="{E5ED0956-513F-F643-A64D-D468FD8699DD}"/>
          </ac:cxnSpMkLst>
        </pc:cxnChg>
        <pc:cxnChg chg="add mod">
          <ac:chgData name="Ivre Machado" userId="0cd11538-1027-4849-a65f-ec9a58ccd400" providerId="ADAL" clId="{6CBF9F96-C31A-6C4E-B60A-8C3017355447}" dt="2020-08-08T21:55:00.727" v="5353" actId="20577"/>
          <ac:cxnSpMkLst>
            <pc:docMk/>
            <pc:sldMk cId="2272811260" sldId="722"/>
            <ac:cxnSpMk id="22" creationId="{C302E27A-1BF6-2547-B6D2-B8E47BAEB566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06:07.928" v="3832" actId="1076"/>
        <pc:sldMkLst>
          <pc:docMk/>
          <pc:sldMk cId="3979329567" sldId="723"/>
        </pc:sldMkLst>
        <pc:spChg chg="del">
          <ac:chgData name="Ivre Machado" userId="0cd11538-1027-4849-a65f-ec9a58ccd400" providerId="ADAL" clId="{6CBF9F96-C31A-6C4E-B60A-8C3017355447}" dt="2020-08-08T18:04:22.769" v="3813" actId="478"/>
          <ac:spMkLst>
            <pc:docMk/>
            <pc:sldMk cId="3979329567" sldId="723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04:23.990" v="3814" actId="478"/>
          <ac:spMkLst>
            <pc:docMk/>
            <pc:sldMk cId="3979329567" sldId="723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05:40.922" v="3825" actId="1076"/>
          <ac:picMkLst>
            <pc:docMk/>
            <pc:sldMk cId="3979329567" sldId="723"/>
            <ac:picMk id="4" creationId="{81FD5119-95AF-324C-9DC9-AD30A026880A}"/>
          </ac:picMkLst>
        </pc:picChg>
        <pc:picChg chg="add del mod">
          <ac:chgData name="Ivre Machado" userId="0cd11538-1027-4849-a65f-ec9a58ccd400" providerId="ADAL" clId="{6CBF9F96-C31A-6C4E-B60A-8C3017355447}" dt="2020-08-08T18:05:35.672" v="3821" actId="478"/>
          <ac:picMkLst>
            <pc:docMk/>
            <pc:sldMk cId="3979329567" sldId="723"/>
            <ac:picMk id="6" creationId="{939C9711-D1CD-FB43-BAA3-43435AF04B81}"/>
          </ac:picMkLst>
        </pc:picChg>
        <pc:picChg chg="add mod">
          <ac:chgData name="Ivre Machado" userId="0cd11538-1027-4849-a65f-ec9a58ccd400" providerId="ADAL" clId="{6CBF9F96-C31A-6C4E-B60A-8C3017355447}" dt="2020-08-08T18:06:07.928" v="3832" actId="1076"/>
          <ac:picMkLst>
            <pc:docMk/>
            <pc:sldMk cId="3979329567" sldId="723"/>
            <ac:picMk id="7" creationId="{A681D8D4-A92D-554E-82AB-3AC01F9F6960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32:08.649" v="5056" actId="255"/>
        <pc:sldMkLst>
          <pc:docMk/>
          <pc:sldMk cId="3371825082" sldId="724"/>
        </pc:sldMkLst>
        <pc:spChg chg="add mod">
          <ac:chgData name="Ivre Machado" userId="0cd11538-1027-4849-a65f-ec9a58ccd400" providerId="ADAL" clId="{6CBF9F96-C31A-6C4E-B60A-8C3017355447}" dt="2020-08-08T18:11:12.664" v="4097" actId="14100"/>
          <ac:spMkLst>
            <pc:docMk/>
            <pc:sldMk cId="3371825082" sldId="724"/>
            <ac:spMk id="2" creationId="{3D6E588D-24B5-A34F-9302-609D2B52CD22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4" creationId="{205564D5-809E-B441-B9AB-9D6D0FE02183}"/>
          </ac:spMkLst>
        </pc:spChg>
        <pc:spChg chg="add mod">
          <ac:chgData name="Ivre Machado" userId="0cd11538-1027-4849-a65f-ec9a58ccd400" providerId="ADAL" clId="{6CBF9F96-C31A-6C4E-B60A-8C3017355447}" dt="2020-08-08T18:11:54.615" v="4154" actId="20577"/>
          <ac:spMkLst>
            <pc:docMk/>
            <pc:sldMk cId="3371825082" sldId="724"/>
            <ac:spMk id="8" creationId="{10BAFEF6-3B3A-4947-8EE1-F2413094C657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9" creationId="{03BAFFE1-F81D-C144-98BD-E417533114D0}"/>
          </ac:spMkLst>
        </pc:spChg>
        <pc:spChg chg="mod">
          <ac:chgData name="Ivre Machado" userId="0cd11538-1027-4849-a65f-ec9a58ccd400" providerId="ADAL" clId="{6CBF9F96-C31A-6C4E-B60A-8C3017355447}" dt="2020-08-08T21:32:08.649" v="5056" actId="255"/>
          <ac:spMkLst>
            <pc:docMk/>
            <pc:sldMk cId="3371825082" sldId="72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18:16:57.595" v="4382" actId="20577"/>
        <pc:sldMkLst>
          <pc:docMk/>
          <pc:sldMk cId="365398850" sldId="725"/>
        </pc:sldMkLst>
        <pc:spChg chg="add mod">
          <ac:chgData name="Ivre Machado" userId="0cd11538-1027-4849-a65f-ec9a58ccd400" providerId="ADAL" clId="{6CBF9F96-C31A-6C4E-B60A-8C3017355447}" dt="2020-08-08T18:16:54.095" v="4381" actId="255"/>
          <ac:spMkLst>
            <pc:docMk/>
            <pc:sldMk cId="365398850" sldId="725"/>
            <ac:spMk id="10" creationId="{D3752F8F-F5AF-0448-8AD4-E8E5858007F5}"/>
          </ac:spMkLst>
        </pc:spChg>
        <pc:spChg chg="del">
          <ac:chgData name="Ivre Machado" userId="0cd11538-1027-4849-a65f-ec9a58ccd400" providerId="ADAL" clId="{6CBF9F96-C31A-6C4E-B60A-8C3017355447}" dt="2020-08-08T18:13:25.446" v="4168" actId="478"/>
          <ac:spMkLst>
            <pc:docMk/>
            <pc:sldMk cId="365398850" sldId="725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8T18:16:57.595" v="4382" actId="20577"/>
          <ac:spMkLst>
            <pc:docMk/>
            <pc:sldMk cId="365398850" sldId="725"/>
            <ac:spMk id="23" creationId="{3F9F19FF-C740-394A-860C-6736183CE3AC}"/>
          </ac:spMkLst>
        </pc:spChg>
        <pc:spChg chg="del">
          <ac:chgData name="Ivre Machado" userId="0cd11538-1027-4849-a65f-ec9a58ccd400" providerId="ADAL" clId="{6CBF9F96-C31A-6C4E-B60A-8C3017355447}" dt="2020-08-08T18:13:24.423" v="4167" actId="478"/>
          <ac:spMkLst>
            <pc:docMk/>
            <pc:sldMk cId="365398850" sldId="72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14:07.404" v="4175" actId="1076"/>
          <ac:picMkLst>
            <pc:docMk/>
            <pc:sldMk cId="365398850" sldId="725"/>
            <ac:picMk id="4" creationId="{6196A048-ED7B-414F-97EE-C2B4233B0998}"/>
          </ac:picMkLst>
        </pc:picChg>
        <pc:picChg chg="add mod">
          <ac:chgData name="Ivre Machado" userId="0cd11538-1027-4849-a65f-ec9a58ccd400" providerId="ADAL" clId="{6CBF9F96-C31A-6C4E-B60A-8C3017355447}" dt="2020-08-08T18:14:18.711" v="4181" actId="1076"/>
          <ac:picMkLst>
            <pc:docMk/>
            <pc:sldMk cId="365398850" sldId="725"/>
            <ac:picMk id="6" creationId="{955D23B0-53A9-9C43-9507-D1CDC4D3915E}"/>
          </ac:picMkLst>
        </pc:picChg>
        <pc:cxnChg chg="add mod">
          <ac:chgData name="Ivre Machado" userId="0cd11538-1027-4849-a65f-ec9a58ccd400" providerId="ADAL" clId="{6CBF9F96-C31A-6C4E-B60A-8C3017355447}" dt="2020-08-08T18:16:54.095" v="4381" actId="255"/>
          <ac:cxnSpMkLst>
            <pc:docMk/>
            <pc:sldMk cId="365398850" sldId="725"/>
            <ac:cxnSpMk id="11" creationId="{C11D6003-E212-7147-8DF7-D6FDEECEE19D}"/>
          </ac:cxnSpMkLst>
        </pc:cxnChg>
        <pc:cxnChg chg="add mod">
          <ac:chgData name="Ivre Machado" userId="0cd11538-1027-4849-a65f-ec9a58ccd400" providerId="ADAL" clId="{6CBF9F96-C31A-6C4E-B60A-8C3017355447}" dt="2020-08-08T18:16:42.485" v="4379" actId="14100"/>
          <ac:cxnSpMkLst>
            <pc:docMk/>
            <pc:sldMk cId="365398850" sldId="725"/>
            <ac:cxnSpMk id="24" creationId="{67321059-A358-234C-94D4-C269C77E778D}"/>
          </ac:cxnSpMkLst>
        </pc:cxnChg>
      </pc:sldChg>
      <pc:sldChg chg="addSp delSp modSp add mod ord">
        <pc:chgData name="Ivre Machado" userId="0cd11538-1027-4849-a65f-ec9a58ccd400" providerId="ADAL" clId="{6CBF9F96-C31A-6C4E-B60A-8C3017355447}" dt="2020-08-08T21:16:04.206" v="4717" actId="14100"/>
        <pc:sldMkLst>
          <pc:docMk/>
          <pc:sldMk cId="567779717" sldId="726"/>
        </pc:sldMkLst>
        <pc:spChg chg="add mod">
          <ac:chgData name="Ivre Machado" userId="0cd11538-1027-4849-a65f-ec9a58ccd400" providerId="ADAL" clId="{6CBF9F96-C31A-6C4E-B60A-8C3017355447}" dt="2020-08-08T21:16:01.254" v="4716" actId="113"/>
          <ac:spMkLst>
            <pc:docMk/>
            <pc:sldMk cId="567779717" sldId="726"/>
            <ac:spMk id="10" creationId="{1EEE46D0-8BE1-C94C-9D07-5BD2CCFABFA4}"/>
          </ac:spMkLst>
        </pc:spChg>
        <pc:spChg chg="del">
          <ac:chgData name="Ivre Machado" userId="0cd11538-1027-4849-a65f-ec9a58ccd400" providerId="ADAL" clId="{6CBF9F96-C31A-6C4E-B60A-8C3017355447}" dt="2020-08-08T18:17:51.480" v="4388" actId="478"/>
          <ac:spMkLst>
            <pc:docMk/>
            <pc:sldMk cId="567779717" sldId="72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52.541" v="4389" actId="478"/>
          <ac:spMkLst>
            <pc:docMk/>
            <pc:sldMk cId="567779717" sldId="72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5:07.977" v="4667" actId="1036"/>
          <ac:picMkLst>
            <pc:docMk/>
            <pc:sldMk cId="567779717" sldId="726"/>
            <ac:picMk id="4" creationId="{CC5F595A-FC2D-9B4E-8303-BEB2EDA3E7DD}"/>
          </ac:picMkLst>
        </pc:picChg>
        <pc:picChg chg="add mod">
          <ac:chgData name="Ivre Machado" userId="0cd11538-1027-4849-a65f-ec9a58ccd400" providerId="ADAL" clId="{6CBF9F96-C31A-6C4E-B60A-8C3017355447}" dt="2020-08-08T21:15:19.313" v="4671" actId="1076"/>
          <ac:picMkLst>
            <pc:docMk/>
            <pc:sldMk cId="567779717" sldId="726"/>
            <ac:picMk id="6" creationId="{6AC2C41F-053D-DE46-94E2-7A4713D52BFD}"/>
          </ac:picMkLst>
        </pc:picChg>
        <pc:cxnChg chg="add mod">
          <ac:chgData name="Ivre Machado" userId="0cd11538-1027-4849-a65f-ec9a58ccd400" providerId="ADAL" clId="{6CBF9F96-C31A-6C4E-B60A-8C3017355447}" dt="2020-08-08T21:16:04.206" v="4717" actId="14100"/>
          <ac:cxnSpMkLst>
            <pc:docMk/>
            <pc:sldMk cId="567779717" sldId="726"/>
            <ac:cxnSpMk id="11" creationId="{52146F3E-BCD3-D24D-B9C9-613C6CFB5CB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38:13.578" v="4629" actId="1076"/>
        <pc:sldMkLst>
          <pc:docMk/>
          <pc:sldMk cId="2398380664" sldId="727"/>
        </pc:sldMkLst>
        <pc:spChg chg="add mod">
          <ac:chgData name="Ivre Machado" userId="0cd11538-1027-4849-a65f-ec9a58ccd400" providerId="ADAL" clId="{6CBF9F96-C31A-6C4E-B60A-8C3017355447}" dt="2020-08-08T18:37:57.367" v="4627" actId="1582"/>
          <ac:spMkLst>
            <pc:docMk/>
            <pc:sldMk cId="2398380664" sldId="727"/>
            <ac:spMk id="7" creationId="{A693D112-C388-C943-9FB3-8703CC9187A4}"/>
          </ac:spMkLst>
        </pc:spChg>
        <pc:spChg chg="del">
          <ac:chgData name="Ivre Machado" userId="0cd11538-1027-4849-a65f-ec9a58ccd400" providerId="ADAL" clId="{6CBF9F96-C31A-6C4E-B60A-8C3017355447}" dt="2020-08-08T18:17:47.809" v="4385" actId="478"/>
          <ac:spMkLst>
            <pc:docMk/>
            <pc:sldMk cId="2398380664" sldId="72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49.125" v="4386" actId="478"/>
          <ac:spMkLst>
            <pc:docMk/>
            <pc:sldMk cId="2398380664" sldId="727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36:37.887" v="4470" actId="1076"/>
          <ac:picMkLst>
            <pc:docMk/>
            <pc:sldMk cId="2398380664" sldId="727"/>
            <ac:picMk id="4" creationId="{56142ECF-3CB7-464F-BA61-E75E12FA5D99}"/>
          </ac:picMkLst>
        </pc:picChg>
        <pc:picChg chg="add mod">
          <ac:chgData name="Ivre Machado" userId="0cd11538-1027-4849-a65f-ec9a58ccd400" providerId="ADAL" clId="{6CBF9F96-C31A-6C4E-B60A-8C3017355447}" dt="2020-08-08T18:38:13.578" v="4629" actId="1076"/>
          <ac:picMkLst>
            <pc:docMk/>
            <pc:sldMk cId="2398380664" sldId="727"/>
            <ac:picMk id="6" creationId="{89D221B0-C724-BF49-8CEF-7445DFB405A2}"/>
          </ac:picMkLst>
        </pc:picChg>
        <pc:cxnChg chg="add mod">
          <ac:chgData name="Ivre Machado" userId="0cd11538-1027-4849-a65f-ec9a58ccd400" providerId="ADAL" clId="{6CBF9F96-C31A-6C4E-B60A-8C3017355447}" dt="2020-08-08T18:38:03.454" v="4628" actId="693"/>
          <ac:cxnSpMkLst>
            <pc:docMk/>
            <pc:sldMk cId="2398380664" sldId="727"/>
            <ac:cxnSpMk id="9" creationId="{A97A90E5-50A4-EA48-AEB2-BB6FB62F6E0B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39.821" v="5051" actId="14100"/>
        <pc:sldMkLst>
          <pc:docMk/>
          <pc:sldMk cId="1204113703" sldId="728"/>
        </pc:sldMkLst>
        <pc:spChg chg="mod">
          <ac:chgData name="Ivre Machado" userId="0cd11538-1027-4849-a65f-ec9a58ccd400" providerId="ADAL" clId="{6CBF9F96-C31A-6C4E-B60A-8C3017355447}" dt="2020-08-08T21:31:39.821" v="5051" actId="14100"/>
          <ac:spMkLst>
            <pc:docMk/>
            <pc:sldMk cId="1204113703" sldId="728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1:18:28.757" v="4758" actId="14100"/>
        <pc:sldMkLst>
          <pc:docMk/>
          <pc:sldMk cId="452508477" sldId="729"/>
        </pc:sldMkLst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7" creationId="{A2BC9DEC-5BEC-5940-AC43-1233DC22E082}"/>
          </ac:spMkLst>
        </pc:spChg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8" creationId="{4F6C0E3D-06C4-C14A-864E-EF95C9D89D0D}"/>
          </ac:spMkLst>
        </pc:spChg>
        <pc:spChg chg="add mod">
          <ac:chgData name="Ivre Machado" userId="0cd11538-1027-4849-a65f-ec9a58ccd400" providerId="ADAL" clId="{6CBF9F96-C31A-6C4E-B60A-8C3017355447}" dt="2020-08-08T21:18:17.878" v="4757" actId="688"/>
          <ac:spMkLst>
            <pc:docMk/>
            <pc:sldMk cId="452508477" sldId="729"/>
            <ac:spMk id="9" creationId="{35099623-0F1E-6F4A-A6AE-CA3E36B4FC70}"/>
          </ac:spMkLst>
        </pc:spChg>
        <pc:spChg chg="add mod">
          <ac:chgData name="Ivre Machado" userId="0cd11538-1027-4849-a65f-ec9a58ccd400" providerId="ADAL" clId="{6CBF9F96-C31A-6C4E-B60A-8C3017355447}" dt="2020-08-08T21:17:54.219" v="4756" actId="1076"/>
          <ac:spMkLst>
            <pc:docMk/>
            <pc:sldMk cId="452508477" sldId="729"/>
            <ac:spMk id="10" creationId="{B608D618-2786-A347-BD49-633AAAC1B88F}"/>
          </ac:spMkLst>
        </pc:spChg>
        <pc:spChg chg="add del mod">
          <ac:chgData name="Ivre Machado" userId="0cd11538-1027-4849-a65f-ec9a58ccd400" providerId="ADAL" clId="{6CBF9F96-C31A-6C4E-B60A-8C3017355447}" dt="2020-08-08T21:16:54.374" v="4743" actId="255"/>
          <ac:spMkLst>
            <pc:docMk/>
            <pc:sldMk cId="452508477" sldId="729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8:28.757" v="4758" actId="14100"/>
          <ac:picMkLst>
            <pc:docMk/>
            <pc:sldMk cId="452508477" sldId="729"/>
            <ac:picMk id="6" creationId="{905B40BC-A693-0640-8327-038D7DFC9F4D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8T21:41:13.799" v="5199" actId="14100"/>
        <pc:sldMkLst>
          <pc:docMk/>
          <pc:sldMk cId="1251905811" sldId="730"/>
        </pc:sldMkLst>
        <pc:spChg chg="del">
          <ac:chgData name="Ivre Machado" userId="0cd11538-1027-4849-a65f-ec9a58ccd400" providerId="ADAL" clId="{6CBF9F96-C31A-6C4E-B60A-8C3017355447}" dt="2020-08-08T21:39:38.219" v="5072" actId="478"/>
          <ac:spMkLst>
            <pc:docMk/>
            <pc:sldMk cId="1251905811" sldId="730"/>
            <ac:spMk id="12" creationId="{6D23AB86-55BF-A54F-A770-A35BC7ABEC0F}"/>
          </ac:spMkLst>
        </pc:spChg>
        <pc:spChg chg="add mod">
          <ac:chgData name="Ivre Machado" userId="0cd11538-1027-4849-a65f-ec9a58ccd400" providerId="ADAL" clId="{6CBF9F96-C31A-6C4E-B60A-8C3017355447}" dt="2020-08-08T21:41:09.485" v="5198" actId="20577"/>
          <ac:spMkLst>
            <pc:docMk/>
            <pc:sldMk cId="1251905811" sldId="730"/>
            <ac:spMk id="13" creationId="{6CFCAA86-8C82-184A-A833-DA46723D1AA0}"/>
          </ac:spMkLst>
        </pc:spChg>
        <pc:picChg chg="add mod">
          <ac:chgData name="Ivre Machado" userId="0cd11538-1027-4849-a65f-ec9a58ccd400" providerId="ADAL" clId="{6CBF9F96-C31A-6C4E-B60A-8C3017355447}" dt="2020-08-08T21:39:36.261" v="5069" actId="27614"/>
          <ac:picMkLst>
            <pc:docMk/>
            <pc:sldMk cId="1251905811" sldId="730"/>
            <ac:picMk id="4" creationId="{3CFE878C-5191-C44A-B52E-1F1D22E1E8C9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6" creationId="{5EE3AF5D-6D9E-4C47-B6C9-95635E559AF4}"/>
          </ac:picMkLst>
        </pc:picChg>
        <pc:picChg chg="add mod">
          <ac:chgData name="Ivre Machado" userId="0cd11538-1027-4849-a65f-ec9a58ccd400" providerId="ADAL" clId="{6CBF9F96-C31A-6C4E-B60A-8C3017355447}" dt="2020-08-08T21:40:02.686" v="5080" actId="1076"/>
          <ac:picMkLst>
            <pc:docMk/>
            <pc:sldMk cId="1251905811" sldId="730"/>
            <ac:picMk id="7" creationId="{CF4DC416-BB03-BA41-B3DE-9143F86A7A54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8" creationId="{6D718F7D-8511-854F-85B0-49A8E20292FC}"/>
          </ac:picMkLst>
        </pc:picChg>
        <pc:cxnChg chg="add mod">
          <ac:chgData name="Ivre Machado" userId="0cd11538-1027-4849-a65f-ec9a58ccd400" providerId="ADAL" clId="{6CBF9F96-C31A-6C4E-B60A-8C3017355447}" dt="2020-08-08T21:41:13.799" v="5199" actId="14100"/>
          <ac:cxnSpMkLst>
            <pc:docMk/>
            <pc:sldMk cId="1251905811" sldId="730"/>
            <ac:cxnSpMk id="14" creationId="{F171AD32-AAB0-A640-BCC3-1143461544FE}"/>
          </ac:cxnSpMkLst>
        </pc:cxnChg>
        <pc:cxnChg chg="del mod">
          <ac:chgData name="Ivre Machado" userId="0cd11538-1027-4849-a65f-ec9a58ccd400" providerId="ADAL" clId="{6CBF9F96-C31A-6C4E-B60A-8C3017355447}" dt="2020-08-08T21:39:36.877" v="5071" actId="478"/>
          <ac:cxnSpMkLst>
            <pc:docMk/>
            <pc:sldMk cId="1251905811" sldId="730"/>
            <ac:cxnSpMk id="22" creationId="{C302E27A-1BF6-2547-B6D2-B8E47BAEB566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25.140" v="5048" actId="20577"/>
        <pc:sldMkLst>
          <pc:docMk/>
          <pc:sldMk cId="4285442916" sldId="731"/>
        </pc:sldMkLst>
        <pc:spChg chg="mod">
          <ac:chgData name="Ivre Machado" userId="0cd11538-1027-4849-a65f-ec9a58ccd400" providerId="ADAL" clId="{6CBF9F96-C31A-6C4E-B60A-8C3017355447}" dt="2020-08-08T21:31:25.140" v="5048" actId="20577"/>
          <ac:spMkLst>
            <pc:docMk/>
            <pc:sldMk cId="4285442916" sldId="731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2:41:37.399" v="5424" actId="20577"/>
        <pc:sldMkLst>
          <pc:docMk/>
          <pc:sldMk cId="1399528914" sldId="732"/>
        </pc:sldMkLst>
        <pc:spChg chg="mod">
          <ac:chgData name="Ivre Machado" userId="0cd11538-1027-4849-a65f-ec9a58ccd400" providerId="ADAL" clId="{6CBF9F96-C31A-6C4E-B60A-8C3017355447}" dt="2020-08-08T22:41:37.399" v="5424" actId="20577"/>
          <ac:spMkLst>
            <pc:docMk/>
            <pc:sldMk cId="1399528914" sldId="732"/>
            <ac:spMk id="12" creationId="{6D23AB86-55BF-A54F-A770-A35BC7ABEC0F}"/>
          </ac:spMkLst>
        </pc:spChg>
        <pc:picChg chg="add mod">
          <ac:chgData name="Ivre Machado" userId="0cd11538-1027-4849-a65f-ec9a58ccd400" providerId="ADAL" clId="{6CBF9F96-C31A-6C4E-B60A-8C3017355447}" dt="2020-08-08T22:39:59.466" v="5367" actId="1076"/>
          <ac:picMkLst>
            <pc:docMk/>
            <pc:sldMk cId="1399528914" sldId="732"/>
            <ac:picMk id="4" creationId="{D7ECBF9F-C6DF-564B-A48F-A3AAB0E90629}"/>
          </ac:picMkLst>
        </pc:picChg>
        <pc:picChg chg="add mod">
          <ac:chgData name="Ivre Machado" userId="0cd11538-1027-4849-a65f-ec9a58ccd400" providerId="ADAL" clId="{6CBF9F96-C31A-6C4E-B60A-8C3017355447}" dt="2020-08-08T22:40:13.513" v="5371" actId="1076"/>
          <ac:picMkLst>
            <pc:docMk/>
            <pc:sldMk cId="1399528914" sldId="732"/>
            <ac:picMk id="6" creationId="{D5773E26-09B2-AF40-8DA3-C71745A3C88A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6" creationId="{473BACE1-F7D7-6949-A6DB-282A4F1DAF53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8" creationId="{653EE51B-6325-C54B-9D8C-DCD66A4FB3AF}"/>
          </ac:picMkLst>
        </pc:picChg>
        <pc:cxnChg chg="mod">
          <ac:chgData name="Ivre Machado" userId="0cd11538-1027-4849-a65f-ec9a58ccd400" providerId="ADAL" clId="{6CBF9F96-C31A-6C4E-B60A-8C3017355447}" dt="2020-08-08T22:41:31.837" v="5422" actId="14100"/>
          <ac:cxnSpMkLst>
            <pc:docMk/>
            <pc:sldMk cId="1399528914" sldId="732"/>
            <ac:cxnSpMk id="22" creationId="{C302E27A-1BF6-2547-B6D2-B8E47BAEB566}"/>
          </ac:cxnSpMkLst>
        </pc:cxnChg>
      </pc:sldChg>
      <pc:sldChg chg="add del">
        <pc:chgData name="Ivre Machado" userId="0cd11538-1027-4849-a65f-ec9a58ccd400" providerId="ADAL" clId="{6CBF9F96-C31A-6C4E-B60A-8C3017355447}" dt="2020-08-08T22:39:31.456" v="5358"/>
        <pc:sldMkLst>
          <pc:docMk/>
          <pc:sldMk cId="3901021125" sldId="7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E273A5-EB59-41F1-86C5-7D504A933A87}" type="datetimeFigureOut">
              <a:rPr lang="pt-BR"/>
              <a:pPr>
                <a:defRPr/>
              </a:pPr>
              <a:t>08/08/2020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5820AA-9404-4610-968C-64C0F8DDC9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0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EC753-4D0D-4A5D-B20D-AA6E9EABC012}" type="slidenum">
              <a:rPr lang="pt-BR" smtClean="0"/>
              <a:pPr eaLnBrk="1" hangingPunct="1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20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84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68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104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84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8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B28D-B7F9-4894-B64B-4635C1EF27B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204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FE55E-F105-47C8-BC2B-B0702E935924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01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FE55E-F105-47C8-BC2B-B0702E935924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91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FE55E-F105-47C8-BC2B-B0702E935924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91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FFB28D-B7F9-4894-B64B-4635C1EF27BE}" type="slidenum">
              <a:rPr lang="pt-BR" smtClean="0"/>
              <a:pPr eaLnBrk="1" hangingPunct="1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67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66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648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711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18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357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50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27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76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81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52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68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58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80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4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676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51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98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084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2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04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57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1627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570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678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007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0831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69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092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47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3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757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55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467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28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796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1001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Atenção ao tamanho da fonte para garantir a visibilidade das informações.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9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1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28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53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3004294"/>
            <a:ext cx="9144000" cy="863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7207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 b="1">
                <a:solidFill>
                  <a:schemeClr val="bg1"/>
                </a:solidFill>
                <a:latin typeface="Trebuchet MS" pitchFamily="34" charset="0"/>
              </a:defRPr>
            </a:lvl1pPr>
            <a:lvl2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2pPr>
            <a:lvl3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3pPr>
            <a:lvl4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4pPr>
            <a:lvl5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6736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755576" y="987574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spcBef>
                <a:spcPts val="300"/>
              </a:spcBef>
              <a:spcAft>
                <a:spcPts val="12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676-9CAB-4D47-AE8F-FF2593443D3F}" type="datetime1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1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1FD-2270-4D8F-AA75-EA14823515A4}" type="datetime1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9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C3E-0CD5-483A-9CD6-23B80378533A}" type="datetime1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62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1C91-F5E0-4955-80CB-8D31756F1FED}" type="datetime1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5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E298-BB16-4791-A681-16D36E0F6D2B}" type="datetime1">
              <a:rPr lang="pt-BR" smtClean="0"/>
              <a:t>08/08/2020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53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07EA-67E8-4E69-9D60-4C878521696A}" type="datetime1">
              <a:rPr lang="pt-BR" smtClean="0"/>
              <a:t>08/08/2020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65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FB6F-C15D-431F-B141-1A1ECB1A4653}" type="datetime1">
              <a:rPr lang="pt-BR" smtClean="0"/>
              <a:t>08/08/2020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61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FD2-C783-402C-B14A-D09E3AFFA0EC}" type="datetime1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7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1FC7-EADC-4BC4-BEBA-41EFBE2C7E98}" type="datetime1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2139950"/>
            <a:ext cx="9144000" cy="93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50567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9F2-061E-4969-8BAF-C8A80BA023B8}" type="datetime1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36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E1D-18F7-4BCA-82F5-DE4C1038D83E}" type="datetime1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491630"/>
            <a:ext cx="8208590" cy="2520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73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347614"/>
            <a:ext cx="3600400" cy="288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572000" y="4347442"/>
            <a:ext cx="4321175" cy="288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4572000" y="1276350"/>
            <a:ext cx="4320480" cy="302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53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5" y="843558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10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4371628"/>
            <a:ext cx="9144000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2"/>
          </p:nvPr>
        </p:nvSpPr>
        <p:spPr>
          <a:xfrm>
            <a:off x="395288" y="1131889"/>
            <a:ext cx="8280400" cy="3168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587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12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3651250"/>
            <a:ext cx="9144000" cy="1492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842963"/>
            <a:ext cx="8281988" cy="3600450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6DF532F0-8FFF-4F9A-A6BC-3ED3C949B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718C-2C88-42A6-9036-064D38EF6B36}" type="datetime1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4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6" r:id="rId1"/>
    <p:sldLayoutId id="2147487077" r:id="rId2"/>
    <p:sldLayoutId id="2147487078" r:id="rId3"/>
    <p:sldLayoutId id="2147487079" r:id="rId4"/>
    <p:sldLayoutId id="2147487080" r:id="rId5"/>
    <p:sldLayoutId id="2147487081" r:id="rId6"/>
    <p:sldLayoutId id="2147487082" r:id="rId7"/>
    <p:sldLayoutId id="2147487083" r:id="rId8"/>
    <p:sldLayoutId id="2147487084" r:id="rId9"/>
    <p:sldLayoutId id="2147487085" r:id="rId10"/>
    <p:sldLayoutId id="21474870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20913"/>
            <a:ext cx="71945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1609725" y="14462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06550" y="35798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395288" y="1155700"/>
            <a:ext cx="4032250" cy="3260725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CF32CC0-F663-4CE5-859A-121682C5B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555625"/>
            <a:ext cx="8281988" cy="3887788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84B833A0-DC20-4FDE-B0B7-64C239F73A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6D6169-5097-4845-BD98-B1E0ABFF78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F4306D4F-A490-46C3-8638-620868A7A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3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96FF43-9D30-4164-9022-F899C0BB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resources/technical-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-br.googleblog.com/2018/09/canais-de-plataforma-do-flutter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pad.dartlang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rtpad.dartlang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ium.com/flutter-comunidade-br/introdu%C3%A7%C3%A3o-a-linguagem-de-programa%C3%A7%C3%A3o-dart-b098e4e2a41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vI4wfJSvomY" TargetMode="External"/><Relationship Id="rId5" Type="http://schemas.openxmlformats.org/officeDocument/2006/relationships/hyperlink" Target="https://dart.dev/" TargetMode="External"/><Relationship Id="rId4" Type="http://schemas.openxmlformats.org/officeDocument/2006/relationships/hyperlink" Target="https://www.devmedia.com.br/guia/flutter/4071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utter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utter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/>
          <p:cNvSpPr txBox="1">
            <a:spLocks noChangeArrowheads="1"/>
          </p:cNvSpPr>
          <p:nvPr/>
        </p:nvSpPr>
        <p:spPr bwMode="auto">
          <a:xfrm>
            <a:off x="1979711" y="3737635"/>
            <a:ext cx="691562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600" b="1" dirty="0" err="1">
                <a:solidFill>
                  <a:schemeClr val="bg1"/>
                </a:solidFill>
                <a:latin typeface="Trebuchet MS" pitchFamily="34" charset="0"/>
              </a:rPr>
              <a:t>Profª</a:t>
            </a:r>
            <a:r>
              <a:rPr lang="pt-BR" sz="2600" b="1" dirty="0">
                <a:solidFill>
                  <a:schemeClr val="bg1"/>
                </a:solidFill>
                <a:latin typeface="Trebuchet MS" pitchFamily="34" charset="0"/>
              </a:rPr>
              <a:t>. Ivre Marjorie</a:t>
            </a:r>
          </a:p>
          <a:p>
            <a:pPr algn="r" eaLnBrk="1" hangingPunct="1"/>
            <a:r>
              <a:rPr lang="pt-BR" sz="2600" b="1" dirty="0">
                <a:solidFill>
                  <a:schemeClr val="bg1"/>
                </a:solidFill>
                <a:latin typeface="Trebuchet MS" pitchFamily="34" charset="0"/>
              </a:rPr>
              <a:t>(ivre@pucminas.br) </a:t>
            </a:r>
          </a:p>
        </p:txBody>
      </p:sp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1673364" y="1228774"/>
            <a:ext cx="677160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400" b="1" dirty="0">
                <a:solidFill>
                  <a:srgbClr val="16589C"/>
                </a:solidFill>
                <a:latin typeface="Trebuchet MS" pitchFamily="34" charset="0"/>
              </a:rPr>
              <a:t>Introdução ao </a:t>
            </a:r>
            <a:r>
              <a:rPr lang="pt-BR" sz="4400" b="1" dirty="0" err="1">
                <a:solidFill>
                  <a:srgbClr val="16589C"/>
                </a:solidFill>
                <a:latin typeface="Trebuchet MS" pitchFamily="34" charset="0"/>
              </a:rPr>
              <a:t>Flutter</a:t>
            </a:r>
            <a:r>
              <a:rPr lang="pt-BR" sz="4400" b="1" dirty="0">
                <a:solidFill>
                  <a:srgbClr val="16589C"/>
                </a:solidFill>
                <a:latin typeface="Trebuchet MS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pt-BR" sz="4400" b="1" dirty="0">
                <a:solidFill>
                  <a:srgbClr val="16589C"/>
                </a:solidFill>
                <a:latin typeface="Trebuchet MS" pitchFamily="34" charset="0"/>
              </a:rPr>
              <a:t>e </a:t>
            </a:r>
            <a:r>
              <a:rPr lang="pt-BR" sz="4400" b="1" dirty="0" err="1">
                <a:solidFill>
                  <a:srgbClr val="16589C"/>
                </a:solidFill>
                <a:latin typeface="Trebuchet MS" pitchFamily="34" charset="0"/>
              </a:rPr>
              <a:t>Dart</a:t>
            </a:r>
            <a:endParaRPr lang="pt-BR" sz="4400" b="1" dirty="0">
              <a:solidFill>
                <a:srgbClr val="16589C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avião&#10;&#10;Descrição gerada automaticamente">
            <a:extLst>
              <a:ext uri="{FF2B5EF4-FFF2-40B4-BE49-F238E27FC236}">
                <a16:creationId xmlns:a16="http://schemas.microsoft.com/office/drawing/2014/main" id="{F0E93C06-7290-5B49-9FE6-03D88EAA8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7544842" y="1890494"/>
            <a:ext cx="1074885" cy="1847141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F26DEBA6-FE53-074E-AE8C-1FF00FEAB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1"/>
          <a:stretch/>
        </p:blipFill>
        <p:spPr>
          <a:xfrm>
            <a:off x="403051" y="546866"/>
            <a:ext cx="1288629" cy="2267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-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Widgets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97F57445-84B4-7B41-A75E-D05CB063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7614"/>
            <a:ext cx="8459788" cy="22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Diferente de outras estruturas que separam visualizações, controladores de exibição, layouts e outras propriedades, o Flutter possui um modelo de objeto unificado e consistente: o </a:t>
            </a:r>
            <a:r>
              <a:rPr lang="pt-PT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</a:t>
            </a:r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tângulo de cantos arredondados 12">
            <a:extLst>
              <a:ext uri="{FF2B5EF4-FFF2-40B4-BE49-F238E27FC236}">
                <a16:creationId xmlns:a16="http://schemas.microsoft.com/office/drawing/2014/main" id="{8DDBD45D-AAC1-B640-942E-336E6DEFE8CA}"/>
              </a:ext>
            </a:extLst>
          </p:cNvPr>
          <p:cNvSpPr/>
          <p:nvPr/>
        </p:nvSpPr>
        <p:spPr bwMode="auto">
          <a:xfrm>
            <a:off x="323850" y="1147763"/>
            <a:ext cx="8459788" cy="3381374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51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- Arquitetura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477095-D348-D149-9402-2C34088E42DD}"/>
              </a:ext>
            </a:extLst>
          </p:cNvPr>
          <p:cNvSpPr txBox="1"/>
          <p:nvPr/>
        </p:nvSpPr>
        <p:spPr>
          <a:xfrm>
            <a:off x="2745" y="4794348"/>
            <a:ext cx="626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3"/>
              </a:rPr>
              <a:t>https://flutter.dev/docs/resources/technical-overview</a:t>
            </a:r>
            <a:endParaRPr lang="pt-BR" sz="1400" dirty="0"/>
          </a:p>
        </p:txBody>
      </p:sp>
      <p:pic>
        <p:nvPicPr>
          <p:cNvPr id="5" name="Imagem 4" descr="Uma imagem contendo texto, screenshot, verde&#10;&#10;Descrição gerada automaticamente">
            <a:extLst>
              <a:ext uri="{FF2B5EF4-FFF2-40B4-BE49-F238E27FC236}">
                <a16:creationId xmlns:a16="http://schemas.microsoft.com/office/drawing/2014/main" id="{A8986B0F-E34A-2641-9C9C-E675085358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/>
          <a:stretch/>
        </p:blipFill>
        <p:spPr>
          <a:xfrm>
            <a:off x="1043608" y="1061953"/>
            <a:ext cx="6891362" cy="36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8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- Arquitetura</a:t>
            </a: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97F57445-84B4-7B41-A75E-D05CB063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97" y="1147763"/>
            <a:ext cx="8316094" cy="320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primeira camada é responsável por todo o Framework </a:t>
            </a:r>
            <a:r>
              <a:rPr lang="pt-B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Flutter</a:t>
            </a: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escrito em </a:t>
            </a:r>
            <a:r>
              <a:rPr lang="pt-B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Dart</a:t>
            </a: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onde vamos trabalhar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segunda camada se trata do core do </a:t>
            </a:r>
            <a:r>
              <a:rPr lang="pt-B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Flutter</a:t>
            </a: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lá são feitos tratamentos específicos de cada sistema e a </a:t>
            </a:r>
            <a:r>
              <a:rPr lang="pt-B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</a:t>
            </a: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gráfica</a:t>
            </a:r>
          </a:p>
        </p:txBody>
      </p:sp>
      <p:sp>
        <p:nvSpPr>
          <p:cNvPr id="8" name="Retângulo de cantos arredondados 12">
            <a:extLst>
              <a:ext uri="{FF2B5EF4-FFF2-40B4-BE49-F238E27FC236}">
                <a16:creationId xmlns:a16="http://schemas.microsoft.com/office/drawing/2014/main" id="{8DDBD45D-AAC1-B640-942E-336E6DEFE8CA}"/>
              </a:ext>
            </a:extLst>
          </p:cNvPr>
          <p:cNvSpPr/>
          <p:nvPr/>
        </p:nvSpPr>
        <p:spPr bwMode="auto">
          <a:xfrm>
            <a:off x="323850" y="1147763"/>
            <a:ext cx="8459788" cy="3381374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45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- Arquitetura</a:t>
            </a: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97F57445-84B4-7B41-A75E-D05CB063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4" y="1137194"/>
            <a:ext cx="8459788" cy="329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terceira camada é responsável por incorporar o </a:t>
            </a:r>
            <a:r>
              <a:rPr lang="pt-B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Flutter</a:t>
            </a: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 várias plataformas, suas principais tarefas são: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renderizar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configurações de superfície, configurações de thread e plug-ins. Ou seja, facilitar a comunicação com a plataforma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Android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IOS.</a:t>
            </a: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8" name="Retângulo de cantos arredondados 12">
            <a:extLst>
              <a:ext uri="{FF2B5EF4-FFF2-40B4-BE49-F238E27FC236}">
                <a16:creationId xmlns:a16="http://schemas.microsoft.com/office/drawing/2014/main" id="{8DDBD45D-AAC1-B640-942E-336E6DEFE8CA}"/>
              </a:ext>
            </a:extLst>
          </p:cNvPr>
          <p:cNvSpPr/>
          <p:nvPr/>
        </p:nvSpPr>
        <p:spPr bwMode="auto">
          <a:xfrm>
            <a:off x="323850" y="1147763"/>
            <a:ext cx="8459788" cy="3381374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 typeface="+mj-lt"/>
              <a:buAutoNum type="arabicPeriod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71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- Arquitetura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477095-D348-D149-9402-2C34088E42DD}"/>
              </a:ext>
            </a:extLst>
          </p:cNvPr>
          <p:cNvSpPr txBox="1"/>
          <p:nvPr/>
        </p:nvSpPr>
        <p:spPr>
          <a:xfrm>
            <a:off x="2745" y="4794348"/>
            <a:ext cx="7809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3"/>
              </a:rPr>
              <a:t>https://developers-br.googleblog.com/2018/09/canais-de-plataforma-do-flutter.html</a:t>
            </a:r>
            <a:endParaRPr lang="pt-BR" sz="1400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8426F92D-62C0-574A-AB4B-03BDCF0EF7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5793"/>
          <a:stretch/>
        </p:blipFill>
        <p:spPr>
          <a:xfrm>
            <a:off x="1907704" y="1052492"/>
            <a:ext cx="5112568" cy="36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8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4" y="195263"/>
            <a:ext cx="68414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Ferramentas de Desenvolvimento</a:t>
            </a: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098784A-5D18-3C42-B8F9-CCABD811E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b="13651"/>
          <a:stretch/>
        </p:blipFill>
        <p:spPr>
          <a:xfrm>
            <a:off x="107504" y="1715914"/>
            <a:ext cx="4953907" cy="2232248"/>
          </a:xfrm>
          <a:prstGeom prst="rect">
            <a:avLst/>
          </a:prstGeom>
        </p:spPr>
      </p:pic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FEDC736F-9EE9-424D-9300-E34099AC7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55626"/>
            <a:ext cx="2232248" cy="22322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B2CBC2-EEDB-E24C-8CC3-0A59D02C18B4}"/>
              </a:ext>
            </a:extLst>
          </p:cNvPr>
          <p:cNvSpPr txBox="1"/>
          <p:nvPr/>
        </p:nvSpPr>
        <p:spPr>
          <a:xfrm>
            <a:off x="5501075" y="3781971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Visual Studio </a:t>
            </a:r>
            <a:r>
              <a:rPr lang="pt-BR" sz="2000" b="1" dirty="0" err="1"/>
              <a:t>Code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96046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0" y="218779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Introdução ao </a:t>
            </a:r>
            <a:r>
              <a:rPr lang="pt-BR" sz="4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Dart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8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6874" y="1265725"/>
            <a:ext cx="8423276" cy="30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Tx/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Linguagem de programação criada pela Google em 2011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Tx/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 ideia inicial da criação do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era substituir o </a:t>
            </a:r>
            <a:r>
              <a:rPr lang="pt-BR" sz="24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pt-BR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mas isso não vingou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Tx/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 Google mantém tanto 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, quanto 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 que é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Dart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338" y="1266407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 descr="Uma imagem contendo avião&#10;&#10;Descrição gerada automaticamente">
            <a:extLst>
              <a:ext uri="{FF2B5EF4-FFF2-40B4-BE49-F238E27FC236}">
                <a16:creationId xmlns:a16="http://schemas.microsoft.com/office/drawing/2014/main" id="{AE9B237A-E33A-E940-8CF2-16449199C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8172400" y="-241362"/>
            <a:ext cx="848116" cy="1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6874" y="1265725"/>
            <a:ext cx="8423276" cy="2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Tx/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é a “ferramenta” que utiliza essa linguagem, tornando possível o desenvolvimento de aplicações para dispositivos móveis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Tx/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pt-BR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Sendo assim, o </a:t>
            </a:r>
            <a:r>
              <a:rPr lang="pt-BR" sz="24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funciona sem o </a:t>
            </a:r>
            <a:r>
              <a:rPr lang="pt-BR" sz="24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mas o </a:t>
            </a:r>
            <a:r>
              <a:rPr lang="pt-BR" sz="24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não funciona sem o </a:t>
            </a:r>
            <a:r>
              <a:rPr lang="pt-BR" sz="24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 que é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Dart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338" y="1266407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 descr="Uma imagem contendo avião&#10;&#10;Descrição gerada automaticamente">
            <a:extLst>
              <a:ext uri="{FF2B5EF4-FFF2-40B4-BE49-F238E27FC236}">
                <a16:creationId xmlns:a16="http://schemas.microsoft.com/office/drawing/2014/main" id="{AE9B237A-E33A-E940-8CF2-16449199C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8172400" y="-241362"/>
            <a:ext cx="848116" cy="1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28912" y="1457449"/>
            <a:ext cx="8386764" cy="2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Foi construído desde o início pensando em desenvolvimento rápido e </a:t>
            </a:r>
            <a:r>
              <a:rPr lang="pt-BR" sz="24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multiplataformas</a:t>
            </a:r>
            <a:endParaRPr lang="pt-BR" sz="24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Tx/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Apesar de ser outra linguagem, é muito simples e similar a outras linguagens, tais como: C, C#, Java 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 que é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Dart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 descr="Uma imagem contendo avião&#10;&#10;Descrição gerada automaticamente">
            <a:extLst>
              <a:ext uri="{FF2B5EF4-FFF2-40B4-BE49-F238E27FC236}">
                <a16:creationId xmlns:a16="http://schemas.microsoft.com/office/drawing/2014/main" id="{AE9B237A-E33A-E940-8CF2-16449199C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8172400" y="-241362"/>
            <a:ext cx="848116" cy="1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5800"/>
              </a:lnSpc>
              <a:defRPr/>
            </a:pPr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Visão Geral do </a:t>
            </a:r>
            <a:r>
              <a:rPr lang="pt-B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Flutter</a:t>
            </a:r>
            <a:endParaRPr lang="pt-BR" sz="40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95816" y="1275606"/>
            <a:ext cx="8676704" cy="307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No site oficial da linguagem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temos um editor e compilador de códigos online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Como o objetivo dessa aula é aprender um pouco da linguagem, vamos usar essa ferramenta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acessar o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DartPad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400" dirty="0">
                <a:hlinkClick r:id="rId3"/>
              </a:rPr>
              <a:t>https://dartpad.dartlang.org/</a:t>
            </a:r>
            <a:endParaRPr lang="pt-BR" sz="2400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DartPad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51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DartPad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CE86DB6-6AB5-AD40-82F4-357EFFB206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2195736" y="975715"/>
            <a:ext cx="6048672" cy="37341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4C198D9-C2C7-884A-BA89-524352D92F6B}"/>
              </a:ext>
            </a:extLst>
          </p:cNvPr>
          <p:cNvSpPr txBox="1"/>
          <p:nvPr/>
        </p:nvSpPr>
        <p:spPr>
          <a:xfrm>
            <a:off x="0" y="4820850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4"/>
              </a:rPr>
              <a:t>https://dartpad.dartlang.org/</a:t>
            </a: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4EE942-E19B-CC49-A8F0-2656642E0CFA}"/>
              </a:ext>
            </a:extLst>
          </p:cNvPr>
          <p:cNvSpPr txBox="1"/>
          <p:nvPr/>
        </p:nvSpPr>
        <p:spPr>
          <a:xfrm>
            <a:off x="71809" y="2427734"/>
            <a:ext cx="1584176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Comando </a:t>
            </a:r>
            <a:r>
              <a:rPr lang="pt-BR" b="1" dirty="0" err="1"/>
              <a:t>print</a:t>
            </a:r>
            <a:r>
              <a:rPr lang="pt-BR" b="1" dirty="0"/>
              <a:t>(); </a:t>
            </a:r>
            <a:r>
              <a:rPr lang="pt-BR" dirty="0"/>
              <a:t>para imprimir na tela</a:t>
            </a:r>
          </a:p>
        </p:txBody>
      </p:sp>
      <p:cxnSp>
        <p:nvCxnSpPr>
          <p:cNvPr id="7" name="Conector Angulado 6">
            <a:extLst>
              <a:ext uri="{FF2B5EF4-FFF2-40B4-BE49-F238E27FC236}">
                <a16:creationId xmlns:a16="http://schemas.microsoft.com/office/drawing/2014/main" id="{F6FC3B44-B49E-954F-9F91-C89FBC82530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55985" y="1827570"/>
            <a:ext cx="1152128" cy="1200329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8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491630"/>
            <a:ext cx="8676704" cy="250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Espaço na memória capaz de armazenar um valor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Os principais tipos de variáveis em </a:t>
            </a:r>
            <a:r>
              <a:rPr lang="pt-BR" sz="2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double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, var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endParaRPr lang="pt-BR" sz="2500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Variáveis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888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Variáveis</a:t>
            </a: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AE409B42-D118-6D4B-BDCB-EAD0F798D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51520" y="1136650"/>
            <a:ext cx="4572000" cy="2352969"/>
          </a:xfrm>
          <a:prstGeom prst="rect">
            <a:avLst/>
          </a:prstGeom>
        </p:spPr>
      </p:pic>
      <p:pic>
        <p:nvPicPr>
          <p:cNvPr id="7" name="Imagem 6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D14EF095-7142-2E4E-BAB5-6105DE4D73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8" t="11442"/>
          <a:stretch/>
        </p:blipFill>
        <p:spPr>
          <a:xfrm>
            <a:off x="4932040" y="2139702"/>
            <a:ext cx="4090784" cy="186100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33C8CF3-1400-4441-82BB-DF594C2A03A0}"/>
              </a:ext>
            </a:extLst>
          </p:cNvPr>
          <p:cNvSpPr txBox="1"/>
          <p:nvPr/>
        </p:nvSpPr>
        <p:spPr>
          <a:xfrm>
            <a:off x="1475656" y="4155926"/>
            <a:ext cx="3240360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Imprimindo na tela o valor da variável, usar $ antes do nome da variável </a:t>
            </a:r>
          </a:p>
        </p:txBody>
      </p:sp>
      <p:cxnSp>
        <p:nvCxnSpPr>
          <p:cNvPr id="6" name="Conector Angulado 5">
            <a:extLst>
              <a:ext uri="{FF2B5EF4-FFF2-40B4-BE49-F238E27FC236}">
                <a16:creationId xmlns:a16="http://schemas.microsoft.com/office/drawing/2014/main" id="{2F093322-D4FC-CC41-8DD1-BC527D184115}"/>
              </a:ext>
            </a:extLst>
          </p:cNvPr>
          <p:cNvCxnSpPr>
            <a:cxnSpLocks/>
            <a:endCxn id="2" idx="0"/>
          </p:cNvCxnSpPr>
          <p:nvPr/>
        </p:nvCxnSpPr>
        <p:spPr>
          <a:xfrm rot="5400000">
            <a:off x="2645787" y="3309833"/>
            <a:ext cx="1296142" cy="396044"/>
          </a:xfrm>
          <a:prstGeom prst="bentConnector3">
            <a:avLst>
              <a:gd name="adj1" fmla="val 65254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203598"/>
            <a:ext cx="8676704" cy="343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var: </a:t>
            </a: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variável desse tipo pode receber qualquer tipo de dado, o tipo é inferido pelo compilador a partir do primeiro valor atribuído a variável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</a:t>
            </a:r>
            <a:r>
              <a:rPr lang="pt-BR" sz="2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variável desse tipo pode assumir tipos dinamicamente</a:t>
            </a:r>
            <a:r>
              <a:rPr lang="pt-BR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sendo possível alterar durante a execução</a:t>
            </a:r>
            <a:endParaRPr lang="pt-BR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8064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Variáveis (Var e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Dynamic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03598"/>
            <a:ext cx="8676704" cy="3433376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95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8064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Variáveis (Var e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Dynamic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)</a:t>
            </a:r>
          </a:p>
        </p:txBody>
      </p:sp>
      <p:pic>
        <p:nvPicPr>
          <p:cNvPr id="4" name="Imagem 3" descr="Tela preta com letras brancas&#10;&#10;Descrição gerada automaticamente">
            <a:extLst>
              <a:ext uri="{FF2B5EF4-FFF2-40B4-BE49-F238E27FC236}">
                <a16:creationId xmlns:a16="http://schemas.microsoft.com/office/drawing/2014/main" id="{FF7BF605-207D-4B4B-A719-AF5E9147D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89799"/>
            <a:ext cx="4429674" cy="2436862"/>
          </a:xfrm>
          <a:prstGeom prst="rect">
            <a:avLst/>
          </a:prstGeom>
        </p:spPr>
      </p:pic>
      <p:pic>
        <p:nvPicPr>
          <p:cNvPr id="6" name="Imagem 5" descr="Uma imagem contendo placa&#10;&#10;Descrição gerada automaticamente">
            <a:extLst>
              <a:ext uri="{FF2B5EF4-FFF2-40B4-BE49-F238E27FC236}">
                <a16:creationId xmlns:a16="http://schemas.microsoft.com/office/drawing/2014/main" id="{02B9B60E-57F5-2542-A257-7337439CC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26"/>
          <a:stretch/>
        </p:blipFill>
        <p:spPr>
          <a:xfrm>
            <a:off x="5364088" y="1752580"/>
            <a:ext cx="3600400" cy="15113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1519113-E4E1-2A4F-9555-5AA547F10CF4}"/>
              </a:ext>
            </a:extLst>
          </p:cNvPr>
          <p:cNvSpPr txBox="1"/>
          <p:nvPr/>
        </p:nvSpPr>
        <p:spPr>
          <a:xfrm>
            <a:off x="683568" y="4046450"/>
            <a:ext cx="4032448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Observe que a variável idade começou recebendo um valor inteiro (10) e depois uma </a:t>
            </a:r>
            <a:r>
              <a:rPr lang="pt-BR" dirty="0" err="1"/>
              <a:t>string</a:t>
            </a:r>
            <a:r>
              <a:rPr lang="pt-BR" dirty="0"/>
              <a:t> “dez”</a:t>
            </a:r>
          </a:p>
        </p:txBody>
      </p:sp>
      <p:cxnSp>
        <p:nvCxnSpPr>
          <p:cNvPr id="11" name="Conector Angulado 10">
            <a:extLst>
              <a:ext uri="{FF2B5EF4-FFF2-40B4-BE49-F238E27FC236}">
                <a16:creationId xmlns:a16="http://schemas.microsoft.com/office/drawing/2014/main" id="{39A49F77-5C1C-FA4D-B355-52C5353BA232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>
            <a:off x="-176597" y="3431915"/>
            <a:ext cx="1936366" cy="216035"/>
          </a:xfrm>
          <a:prstGeom prst="bentConnector4">
            <a:avLst>
              <a:gd name="adj1" fmla="val -505"/>
              <a:gd name="adj2" fmla="val 257434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70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461141" y="1308808"/>
            <a:ext cx="8676704" cy="308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Atribui um valor </a:t>
            </a:r>
          </a:p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+=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dirty="0"/>
              <a:t>utilizado para somar um valor ao valor já existente na variável</a:t>
            </a:r>
          </a:p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-=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dirty="0"/>
              <a:t>utilizado para subtrair um valor ao valor já existente na variável</a:t>
            </a:r>
          </a:p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Dessa mesma forma, temos: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*=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/=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7048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Operadores de Atribuição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54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467296" y="1462733"/>
            <a:ext cx="8676704" cy="27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+ (adição)</a:t>
            </a:r>
          </a:p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- (subtração)</a:t>
            </a:r>
          </a:p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* (multiplicação)</a:t>
            </a:r>
          </a:p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/ (divisão) </a:t>
            </a:r>
          </a:p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% (resto da divisão)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7048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Operadores Aritméticos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681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Funções Matemáticas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C204ADB-3C1F-E545-9D4D-5E6A0D477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52500"/>
            <a:ext cx="511226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82809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Funções Matemáticas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21E4E93-9391-3D49-8A95-8D04FE237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6650"/>
            <a:ext cx="6048672" cy="34499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3C6AA0A-6928-B743-8E0B-5CF5AD60D379}"/>
              </a:ext>
            </a:extLst>
          </p:cNvPr>
          <p:cNvSpPr txBox="1"/>
          <p:nvPr/>
        </p:nvSpPr>
        <p:spPr>
          <a:xfrm>
            <a:off x="26527" y="4681835"/>
            <a:ext cx="792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4"/>
              </a:rPr>
              <a:t>https://medium.com/flutter-comunidade-br/introdu%C3%A7%C3%A3o-a-linguagem-de-programa%C3%A7%C3%A3o-dart-b098e4e2a41e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2755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79051" y="1616323"/>
            <a:ext cx="8423276" cy="25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É um framework construído pelo Google para o desenvolvimento de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multiplataforma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Como o mesmo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código base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gera aplicativos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nativos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Android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IOS, Web e Desktop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Utiliza o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como linguagem de desenvolvimento 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O que é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83529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Operadores Relacionais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6552E54-349A-994D-A623-BAEA5EAB3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136650"/>
            <a:ext cx="7391811" cy="33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2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83529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Operadores Lógicos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86263AC-5777-0241-9EEB-80524BBF3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13632"/>
              </p:ext>
            </p:extLst>
          </p:nvPr>
        </p:nvGraphicFramePr>
        <p:xfrm>
          <a:off x="1331639" y="1491630"/>
          <a:ext cx="6480721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2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901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Tabela</a:t>
                      </a:r>
                      <a:r>
                        <a:rPr lang="pt-BR" sz="2400" dirty="0"/>
                        <a:t> </a:t>
                      </a:r>
                      <a:r>
                        <a:rPr lang="pt-BR" sz="2400" i="1" dirty="0"/>
                        <a:t>E </a:t>
                      </a:r>
                    </a:p>
                    <a:p>
                      <a:pPr algn="ctr"/>
                      <a:r>
                        <a:rPr lang="pt-BR" sz="2400" i="0" dirty="0">
                          <a:solidFill>
                            <a:srgbClr val="FF0000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Tabela</a:t>
                      </a:r>
                      <a:r>
                        <a:rPr lang="pt-BR" sz="2400" dirty="0"/>
                        <a:t> </a:t>
                      </a:r>
                      <a:r>
                        <a:rPr lang="pt-BR" sz="2400" i="1" dirty="0"/>
                        <a:t>OU </a:t>
                      </a:r>
                    </a:p>
                    <a:p>
                      <a:pPr algn="ctr"/>
                      <a:r>
                        <a:rPr lang="pt-BR" sz="2400" i="0" dirty="0">
                          <a:solidFill>
                            <a:srgbClr val="FF0000"/>
                          </a:solidFill>
                        </a:rPr>
                        <a:t>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Tabela</a:t>
                      </a:r>
                      <a:r>
                        <a:rPr lang="pt-BR" sz="2400" baseline="0" dirty="0"/>
                        <a:t> </a:t>
                      </a:r>
                      <a:r>
                        <a:rPr lang="pt-BR" sz="2400" i="1" baseline="0" dirty="0"/>
                        <a:t>NÃO </a:t>
                      </a:r>
                    </a:p>
                    <a:p>
                      <a:pPr algn="ctr"/>
                      <a:r>
                        <a:rPr lang="pt-BR" sz="2400" i="0" baseline="0" dirty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pt-BR" sz="240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29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V </a:t>
                      </a:r>
                      <a:r>
                        <a:rPr lang="pt-BR" sz="2400" b="1" dirty="0"/>
                        <a:t>e</a:t>
                      </a:r>
                      <a:r>
                        <a:rPr lang="pt-BR" sz="2400" b="0" baseline="0" dirty="0"/>
                        <a:t> V = V</a:t>
                      </a:r>
                      <a:endParaRPr lang="pt-BR" sz="2400" b="0" dirty="0"/>
                    </a:p>
                  </a:txBody>
                  <a:tcPr>
                    <a:solidFill>
                      <a:srgbClr val="F9F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V </a:t>
                      </a:r>
                      <a:r>
                        <a:rPr lang="pt-BR" sz="2400" b="1" dirty="0"/>
                        <a:t>ou</a:t>
                      </a:r>
                      <a:r>
                        <a:rPr lang="pt-BR" sz="2400" b="0" dirty="0"/>
                        <a:t> V = 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/>
                        <a:t>Não</a:t>
                      </a:r>
                      <a:r>
                        <a:rPr lang="pt-BR" sz="2400" b="0" dirty="0"/>
                        <a:t> V =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429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V </a:t>
                      </a:r>
                      <a:r>
                        <a:rPr lang="pt-BR" sz="2400" b="1" dirty="0"/>
                        <a:t>e</a:t>
                      </a:r>
                      <a:r>
                        <a:rPr lang="pt-BR" sz="2400" b="0" baseline="0" dirty="0"/>
                        <a:t> F = F</a:t>
                      </a:r>
                      <a:endParaRPr lang="pt-BR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V </a:t>
                      </a:r>
                      <a:r>
                        <a:rPr lang="pt-BR" sz="2400" b="1" dirty="0"/>
                        <a:t>ou </a:t>
                      </a:r>
                      <a:r>
                        <a:rPr lang="pt-BR" sz="2400" b="0" dirty="0"/>
                        <a:t>F = 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Não</a:t>
                      </a:r>
                      <a:r>
                        <a:rPr lang="pt-BR" sz="2400" b="0" dirty="0"/>
                        <a:t> F = 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29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 </a:t>
                      </a:r>
                      <a:r>
                        <a:rPr lang="pt-BR" sz="2400" b="1" dirty="0"/>
                        <a:t>e</a:t>
                      </a:r>
                      <a:r>
                        <a:rPr lang="pt-BR" sz="2400" b="0" dirty="0"/>
                        <a:t> V =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 </a:t>
                      </a:r>
                      <a:r>
                        <a:rPr lang="pt-BR" sz="2400" b="1" dirty="0"/>
                        <a:t>ou </a:t>
                      </a:r>
                      <a:r>
                        <a:rPr lang="pt-BR" sz="2400" b="0" dirty="0"/>
                        <a:t>V = 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429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 </a:t>
                      </a:r>
                      <a:r>
                        <a:rPr lang="pt-BR" sz="2400" b="1" dirty="0"/>
                        <a:t>e</a:t>
                      </a:r>
                      <a:r>
                        <a:rPr lang="pt-BR" sz="2400" b="0" dirty="0"/>
                        <a:t> F =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 </a:t>
                      </a:r>
                      <a:r>
                        <a:rPr lang="pt-BR" sz="2400" b="1" dirty="0"/>
                        <a:t>ou </a:t>
                      </a:r>
                      <a:r>
                        <a:rPr lang="pt-BR" sz="2400" b="0" dirty="0"/>
                        <a:t>F = F</a:t>
                      </a:r>
                    </a:p>
                  </a:txBody>
                  <a:tcPr>
                    <a:solidFill>
                      <a:srgbClr val="F9FB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047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5536" y="1419622"/>
            <a:ext cx="3564136" cy="328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incluir condições em </a:t>
            </a:r>
            <a:r>
              <a:rPr lang="pt-BR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, podemos usar os seguintes comandos: </a:t>
            </a:r>
            <a:r>
              <a:rPr lang="pt-BR" sz="23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3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3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3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switch/case 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endParaRPr lang="pt-BR" sz="2500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2728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Estrutura Condicional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3564136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85956848-2612-4B42-84A5-8531C394E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" r="24853"/>
          <a:stretch/>
        </p:blipFill>
        <p:spPr>
          <a:xfrm>
            <a:off x="4347532" y="1271768"/>
            <a:ext cx="4392488" cy="30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429835" y="1419622"/>
            <a:ext cx="3888432" cy="266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realizar repetições em </a:t>
            </a:r>
            <a:r>
              <a:rPr lang="pt-BR" sz="2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, podemos usar os seguintes comandos: </a:t>
            </a:r>
            <a:r>
              <a:rPr lang="pt-BR" sz="2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5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2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do-</a:t>
            </a:r>
            <a:r>
              <a:rPr lang="pt-BR" sz="25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 ou </a:t>
            </a:r>
            <a:r>
              <a:rPr lang="pt-BR" sz="25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endParaRPr lang="pt-BR" sz="2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776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Estrutura de Repetição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399618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4B01459A-BFF1-6145-8C6D-F411AE921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82" y="1136650"/>
            <a:ext cx="3866326" cy="329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290337"/>
            <a:ext cx="8676704" cy="135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Array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variável capaz de armazenar mais de um valor, para isso, é necessário o uso de índices para acessar cada uma das posições de um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array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Arrays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488FBEA-57FE-864E-8B5B-6407BF5F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36575"/>
              </p:ext>
            </p:extLst>
          </p:nvPr>
        </p:nvGraphicFramePr>
        <p:xfrm>
          <a:off x="3347864" y="3073323"/>
          <a:ext cx="3312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FBF5380-E3B2-7843-A944-C9C2FEFF8D09}"/>
              </a:ext>
            </a:extLst>
          </p:cNvPr>
          <p:cNvSpPr txBox="1"/>
          <p:nvPr/>
        </p:nvSpPr>
        <p:spPr>
          <a:xfrm>
            <a:off x="3635896" y="27132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838DC6-6C48-E146-8C5E-C909BE5A39BA}"/>
              </a:ext>
            </a:extLst>
          </p:cNvPr>
          <p:cNvSpPr txBox="1"/>
          <p:nvPr/>
        </p:nvSpPr>
        <p:spPr>
          <a:xfrm>
            <a:off x="4427984" y="27132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6C66BC-3BF2-C644-848B-191AC75FA9CF}"/>
              </a:ext>
            </a:extLst>
          </p:cNvPr>
          <p:cNvSpPr txBox="1"/>
          <p:nvPr/>
        </p:nvSpPr>
        <p:spPr>
          <a:xfrm>
            <a:off x="5292080" y="27132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7761AC-3766-1840-BC39-0E32212540AF}"/>
              </a:ext>
            </a:extLst>
          </p:cNvPr>
          <p:cNvSpPr txBox="1"/>
          <p:nvPr/>
        </p:nvSpPr>
        <p:spPr>
          <a:xfrm>
            <a:off x="6084168" y="27132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7F9230-6EE3-924F-8943-7F65D18AE9E6}"/>
              </a:ext>
            </a:extLst>
          </p:cNvPr>
          <p:cNvSpPr txBox="1"/>
          <p:nvPr/>
        </p:nvSpPr>
        <p:spPr>
          <a:xfrm>
            <a:off x="1878226" y="26733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índice</a:t>
            </a:r>
          </a:p>
        </p:txBody>
      </p:sp>
      <p:cxnSp>
        <p:nvCxnSpPr>
          <p:cNvPr id="12" name="Conector de seta reta 10">
            <a:extLst>
              <a:ext uri="{FF2B5EF4-FFF2-40B4-BE49-F238E27FC236}">
                <a16:creationId xmlns:a16="http://schemas.microsoft.com/office/drawing/2014/main" id="{9BCB466A-2C57-374D-A946-49D2F8C456E7}"/>
              </a:ext>
            </a:extLst>
          </p:cNvPr>
          <p:cNvCxnSpPr/>
          <p:nvPr/>
        </p:nvCxnSpPr>
        <p:spPr>
          <a:xfrm>
            <a:off x="2699792" y="2868099"/>
            <a:ext cx="5040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71D297-3D5A-EF45-B709-C70C986306B7}"/>
              </a:ext>
            </a:extLst>
          </p:cNvPr>
          <p:cNvSpPr txBox="1"/>
          <p:nvPr/>
        </p:nvSpPr>
        <p:spPr>
          <a:xfrm>
            <a:off x="1878226" y="31468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</a:t>
            </a:r>
          </a:p>
        </p:txBody>
      </p:sp>
      <p:cxnSp>
        <p:nvCxnSpPr>
          <p:cNvPr id="15" name="Conector de seta reta 12">
            <a:extLst>
              <a:ext uri="{FF2B5EF4-FFF2-40B4-BE49-F238E27FC236}">
                <a16:creationId xmlns:a16="http://schemas.microsoft.com/office/drawing/2014/main" id="{00DCCCC7-0F34-F543-B8C6-3D73443ABDA7}"/>
              </a:ext>
            </a:extLst>
          </p:cNvPr>
          <p:cNvCxnSpPr/>
          <p:nvPr/>
        </p:nvCxnSpPr>
        <p:spPr>
          <a:xfrm>
            <a:off x="2699792" y="3341598"/>
            <a:ext cx="5040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BAFF19-9E07-DA4A-8965-A78C1D6E5727}"/>
              </a:ext>
            </a:extLst>
          </p:cNvPr>
          <p:cNvSpPr txBox="1"/>
          <p:nvPr/>
        </p:nvSpPr>
        <p:spPr>
          <a:xfrm>
            <a:off x="3419872" y="38762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nota</a:t>
            </a:r>
            <a:r>
              <a:rPr lang="pt-BR" b="1" dirty="0"/>
              <a:t>[</a:t>
            </a:r>
            <a:r>
              <a:rPr lang="pt-BR" b="1" dirty="0">
                <a:solidFill>
                  <a:srgbClr val="FF0000"/>
                </a:solidFill>
              </a:rPr>
              <a:t>0</a:t>
            </a:r>
            <a:r>
              <a:rPr lang="pt-BR" b="1" dirty="0"/>
              <a:t>]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D50661D-C464-8246-A996-DDD4C6552613}"/>
              </a:ext>
            </a:extLst>
          </p:cNvPr>
          <p:cNvSpPr txBox="1"/>
          <p:nvPr/>
        </p:nvSpPr>
        <p:spPr>
          <a:xfrm>
            <a:off x="4427984" y="38762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nota</a:t>
            </a:r>
            <a:r>
              <a:rPr lang="pt-BR" b="1" dirty="0"/>
              <a:t>[</a:t>
            </a:r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b="1" dirty="0"/>
              <a:t>]</a:t>
            </a:r>
            <a:endParaRPr lang="pt-BR" dirty="0"/>
          </a:p>
        </p:txBody>
      </p:sp>
      <p:cxnSp>
        <p:nvCxnSpPr>
          <p:cNvPr id="18" name="Conector reto 16">
            <a:extLst>
              <a:ext uri="{FF2B5EF4-FFF2-40B4-BE49-F238E27FC236}">
                <a16:creationId xmlns:a16="http://schemas.microsoft.com/office/drawing/2014/main" id="{8B0653A8-AAB2-D548-9D97-B98EF95075E0}"/>
              </a:ext>
            </a:extLst>
          </p:cNvPr>
          <p:cNvCxnSpPr>
            <a:endCxn id="16" idx="0"/>
          </p:cNvCxnSpPr>
          <p:nvPr/>
        </p:nvCxnSpPr>
        <p:spPr>
          <a:xfrm>
            <a:off x="3563888" y="3300147"/>
            <a:ext cx="396044" cy="5760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8691CA8-E24D-ED4B-B0DA-2C54096E446E}"/>
              </a:ext>
            </a:extLst>
          </p:cNvPr>
          <p:cNvCxnSpPr>
            <a:endCxn id="17" idx="0"/>
          </p:cNvCxnSpPr>
          <p:nvPr/>
        </p:nvCxnSpPr>
        <p:spPr>
          <a:xfrm>
            <a:off x="4572000" y="3300147"/>
            <a:ext cx="396044" cy="5760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29878E-2E72-C640-BAD2-719F7C94F605}"/>
              </a:ext>
            </a:extLst>
          </p:cNvPr>
          <p:cNvSpPr txBox="1"/>
          <p:nvPr/>
        </p:nvSpPr>
        <p:spPr>
          <a:xfrm>
            <a:off x="5436096" y="38762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nota</a:t>
            </a:r>
            <a:r>
              <a:rPr lang="pt-BR" b="1" dirty="0"/>
              <a:t>[</a:t>
            </a:r>
            <a:r>
              <a:rPr lang="pt-BR" b="1" dirty="0">
                <a:solidFill>
                  <a:srgbClr val="FF0000"/>
                </a:solidFill>
              </a:rPr>
              <a:t>2</a:t>
            </a:r>
            <a:r>
              <a:rPr lang="pt-BR" b="1" dirty="0"/>
              <a:t>]</a:t>
            </a:r>
            <a:endParaRPr lang="pt-BR" dirty="0"/>
          </a:p>
        </p:txBody>
      </p:sp>
      <p:cxnSp>
        <p:nvCxnSpPr>
          <p:cNvPr id="21" name="Conector reto 22">
            <a:extLst>
              <a:ext uri="{FF2B5EF4-FFF2-40B4-BE49-F238E27FC236}">
                <a16:creationId xmlns:a16="http://schemas.microsoft.com/office/drawing/2014/main" id="{77B8E686-756F-D345-8398-6F637C0FDF38}"/>
              </a:ext>
            </a:extLst>
          </p:cNvPr>
          <p:cNvCxnSpPr>
            <a:endCxn id="20" idx="0"/>
          </p:cNvCxnSpPr>
          <p:nvPr/>
        </p:nvCxnSpPr>
        <p:spPr>
          <a:xfrm>
            <a:off x="5580112" y="3300147"/>
            <a:ext cx="396044" cy="5760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D090371-0618-1D46-A8D7-782F79FEE682}"/>
              </a:ext>
            </a:extLst>
          </p:cNvPr>
          <p:cNvSpPr txBox="1"/>
          <p:nvPr/>
        </p:nvSpPr>
        <p:spPr>
          <a:xfrm>
            <a:off x="6372200" y="38762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nota</a:t>
            </a:r>
            <a:r>
              <a:rPr lang="pt-BR" b="1" dirty="0"/>
              <a:t>[</a:t>
            </a:r>
            <a:r>
              <a:rPr lang="pt-BR" b="1" dirty="0">
                <a:solidFill>
                  <a:srgbClr val="FF0000"/>
                </a:solidFill>
              </a:rPr>
              <a:t>3</a:t>
            </a:r>
            <a:r>
              <a:rPr lang="pt-BR" b="1" dirty="0"/>
              <a:t>]</a:t>
            </a:r>
            <a:endParaRPr lang="pt-BR" dirty="0"/>
          </a:p>
        </p:txBody>
      </p:sp>
      <p:cxnSp>
        <p:nvCxnSpPr>
          <p:cNvPr id="23" name="Conector reto 24">
            <a:extLst>
              <a:ext uri="{FF2B5EF4-FFF2-40B4-BE49-F238E27FC236}">
                <a16:creationId xmlns:a16="http://schemas.microsoft.com/office/drawing/2014/main" id="{5E55F1B1-1846-3C4E-ACB2-FFB77FE4BBFE}"/>
              </a:ext>
            </a:extLst>
          </p:cNvPr>
          <p:cNvCxnSpPr>
            <a:endCxn id="22" idx="0"/>
          </p:cNvCxnSpPr>
          <p:nvPr/>
        </p:nvCxnSpPr>
        <p:spPr>
          <a:xfrm>
            <a:off x="6516216" y="3300147"/>
            <a:ext cx="396044" cy="5760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14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Arrays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Imagem 3" descr="Tela preta com letras brancas&#10;&#10;Descrição gerada automaticamente">
            <a:extLst>
              <a:ext uri="{FF2B5EF4-FFF2-40B4-BE49-F238E27FC236}">
                <a16:creationId xmlns:a16="http://schemas.microsoft.com/office/drawing/2014/main" id="{B93D0A32-A95A-C24B-ADF0-5188B6CB3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8"/>
          <a:stretch/>
        </p:blipFill>
        <p:spPr>
          <a:xfrm>
            <a:off x="251519" y="1275606"/>
            <a:ext cx="5242463" cy="2629644"/>
          </a:xfrm>
          <a:prstGeom prst="rect">
            <a:avLst/>
          </a:prstGeom>
        </p:spPr>
      </p:pic>
      <p:pic>
        <p:nvPicPr>
          <p:cNvPr id="24" name="Imagem 2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208011F-B661-9640-8565-70B57AA5D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80" y="1102380"/>
            <a:ext cx="2786001" cy="262964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A288BB36-1D73-E741-B566-DAACBA949B0A}"/>
              </a:ext>
            </a:extLst>
          </p:cNvPr>
          <p:cNvSpPr txBox="1"/>
          <p:nvPr/>
        </p:nvSpPr>
        <p:spPr>
          <a:xfrm>
            <a:off x="1691680" y="4020947"/>
            <a:ext cx="4320480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Lembrando que o índice do </a:t>
            </a:r>
            <a:r>
              <a:rPr lang="pt-BR" dirty="0" err="1"/>
              <a:t>array</a:t>
            </a:r>
            <a:r>
              <a:rPr lang="pt-BR" dirty="0"/>
              <a:t> começa em zero, por isso, a variável </a:t>
            </a:r>
            <a:r>
              <a:rPr lang="pt-BR" dirty="0" err="1"/>
              <a:t>i</a:t>
            </a:r>
            <a:r>
              <a:rPr lang="pt-BR" dirty="0"/>
              <a:t> começa com o valor zero</a:t>
            </a:r>
          </a:p>
        </p:txBody>
      </p: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720FEA63-286D-564C-B839-F07BD0780488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2287645" y="2456672"/>
            <a:ext cx="1328350" cy="180020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0365938-8FAE-344D-83E4-DF422F147C17}"/>
              </a:ext>
            </a:extLst>
          </p:cNvPr>
          <p:cNvCxnSpPr/>
          <p:nvPr/>
        </p:nvCxnSpPr>
        <p:spPr>
          <a:xfrm>
            <a:off x="1475656" y="2692597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1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381811"/>
            <a:ext cx="8676704" cy="194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Função: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um conjunto de instruções desenhadas para cumprir uma tarefa particular e agrupadas numa unidade com um nome para referenciá-las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criar um função: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Funções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Retângulo de cantos arredondados 4">
            <a:extLst>
              <a:ext uri="{FF2B5EF4-FFF2-40B4-BE49-F238E27FC236}">
                <a16:creationId xmlns:a16="http://schemas.microsoft.com/office/drawing/2014/main" id="{665FE7D6-6BDD-4D48-BACF-1AECB3DC9EC7}"/>
              </a:ext>
            </a:extLst>
          </p:cNvPr>
          <p:cNvSpPr/>
          <p:nvPr/>
        </p:nvSpPr>
        <p:spPr>
          <a:xfrm>
            <a:off x="4430168" y="2859782"/>
            <a:ext cx="4032448" cy="1485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TipoFunção</a:t>
            </a:r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NomeFunção</a:t>
            </a:r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 </a:t>
            </a:r>
            <a:r>
              <a:rPr lang="pt-B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argumentos</a:t>
            </a:r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</a:p>
          <a:p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endParaRPr lang="pt-B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//comandos</a:t>
            </a:r>
          </a:p>
          <a:p>
            <a:endParaRPr lang="pt-B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964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428680"/>
            <a:ext cx="8676704" cy="179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que as funções sejam executadas, é necessário realizar a </a:t>
            </a:r>
            <a:r>
              <a:rPr lang="pt-BR" sz="2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chamada da função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, para isso, basta incluir o nome da função e os parênteses, passando ou não os parâmetros</a:t>
            </a:r>
            <a:endParaRPr lang="pt-BR" sz="2500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Funções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33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Funções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A0A6A39-3757-2C4E-B48A-4894ED69B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6650"/>
            <a:ext cx="5323978" cy="36676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2C914FB-0D6F-9A4E-BB46-9AE575775D38}"/>
              </a:ext>
            </a:extLst>
          </p:cNvPr>
          <p:cNvSpPr txBox="1"/>
          <p:nvPr/>
        </p:nvSpPr>
        <p:spPr>
          <a:xfrm>
            <a:off x="6732240" y="3435846"/>
            <a:ext cx="1944216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Chamada da função </a:t>
            </a:r>
            <a:r>
              <a:rPr lang="pt-BR" dirty="0" err="1"/>
              <a:t>CalculaMedia</a:t>
            </a:r>
            <a:r>
              <a:rPr lang="pt-BR" dirty="0"/>
              <a:t>()</a:t>
            </a:r>
          </a:p>
        </p:txBody>
      </p:sp>
      <p:cxnSp>
        <p:nvCxnSpPr>
          <p:cNvPr id="7" name="Conector Angulado 6">
            <a:extLst>
              <a:ext uri="{FF2B5EF4-FFF2-40B4-BE49-F238E27FC236}">
                <a16:creationId xmlns:a16="http://schemas.microsoft.com/office/drawing/2014/main" id="{702282A1-655F-1A46-AAC0-1F1870995543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4499992" y="3897510"/>
            <a:ext cx="2232248" cy="461665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1180F3-E555-A24F-8FB6-997648EFA553}"/>
              </a:ext>
            </a:extLst>
          </p:cNvPr>
          <p:cNvSpPr txBox="1"/>
          <p:nvPr/>
        </p:nvSpPr>
        <p:spPr>
          <a:xfrm>
            <a:off x="6948264" y="1414164"/>
            <a:ext cx="1944216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 err="1"/>
              <a:t>CalculaMedia</a:t>
            </a:r>
            <a:r>
              <a:rPr lang="pt-BR" dirty="0"/>
              <a:t>(), que recebe 3 parâmetros</a:t>
            </a:r>
          </a:p>
        </p:txBody>
      </p: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72EAE938-71A5-6F4A-BAAC-7B7464498B1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5940152" y="1347623"/>
            <a:ext cx="1008112" cy="666707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lefone&#10;&#10;Descrição gerada automaticamente">
            <a:extLst>
              <a:ext uri="{FF2B5EF4-FFF2-40B4-BE49-F238E27FC236}">
                <a16:creationId xmlns:a16="http://schemas.microsoft.com/office/drawing/2014/main" id="{7E4B058E-29FC-DA45-8730-4F6EA21E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3" y="1038269"/>
            <a:ext cx="5229969" cy="35750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Básico: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C914FB-0D6F-9A4E-BB46-9AE575775D38}"/>
              </a:ext>
            </a:extLst>
          </p:cNvPr>
          <p:cNvSpPr txBox="1"/>
          <p:nvPr/>
        </p:nvSpPr>
        <p:spPr>
          <a:xfrm>
            <a:off x="6732240" y="3435846"/>
            <a:ext cx="1944216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Chamada da função </a:t>
            </a:r>
            <a:r>
              <a:rPr lang="pt-BR" dirty="0" err="1"/>
              <a:t>CalculaMedia</a:t>
            </a:r>
            <a:r>
              <a:rPr lang="pt-BR" dirty="0"/>
              <a:t>()</a:t>
            </a:r>
          </a:p>
        </p:txBody>
      </p:sp>
      <p:cxnSp>
        <p:nvCxnSpPr>
          <p:cNvPr id="7" name="Conector Angulado 6">
            <a:extLst>
              <a:ext uri="{FF2B5EF4-FFF2-40B4-BE49-F238E27FC236}">
                <a16:creationId xmlns:a16="http://schemas.microsoft.com/office/drawing/2014/main" id="{702282A1-655F-1A46-AAC0-1F1870995543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4799918" y="3723879"/>
            <a:ext cx="1932322" cy="173633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1180F3-E555-A24F-8FB6-997648EFA553}"/>
              </a:ext>
            </a:extLst>
          </p:cNvPr>
          <p:cNvSpPr txBox="1"/>
          <p:nvPr/>
        </p:nvSpPr>
        <p:spPr>
          <a:xfrm>
            <a:off x="6948264" y="1173689"/>
            <a:ext cx="1944216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 err="1"/>
              <a:t>CalculaMedia</a:t>
            </a:r>
            <a:r>
              <a:rPr lang="pt-BR" dirty="0"/>
              <a:t>() agora retorna o valor calculado</a:t>
            </a:r>
          </a:p>
        </p:txBody>
      </p: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72EAE938-71A5-6F4A-BAAC-7B7464498B1B}"/>
              </a:ext>
            </a:extLst>
          </p:cNvPr>
          <p:cNvCxnSpPr>
            <a:cxnSpLocks/>
          </p:cNvCxnSpPr>
          <p:nvPr/>
        </p:nvCxnSpPr>
        <p:spPr>
          <a:xfrm rot="10800000">
            <a:off x="5940152" y="1347629"/>
            <a:ext cx="1008112" cy="426225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>
            <a:extLst>
              <a:ext uri="{FF2B5EF4-FFF2-40B4-BE49-F238E27FC236}">
                <a16:creationId xmlns:a16="http://schemas.microsoft.com/office/drawing/2014/main" id="{13B379D3-27C7-D947-8DD7-C2D3E177F4D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483768" y="1773854"/>
            <a:ext cx="4464496" cy="395128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539750" y="1419622"/>
            <a:ext cx="7777163" cy="294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Criado e mantido pelo Google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Mais de 170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widgets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(componentes) prontos para serem utilizados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Principais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plugings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 acesso à recursos nativos no celular também são mantidos pelo Google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Porque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451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70231" y="1458950"/>
            <a:ext cx="8676704" cy="280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Uma  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classe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a representação de um conjunto de objetos que compartilham a mesma estrutura de atributos, operações e relacionamentos dentro de um mesmo contexto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Cada 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objeto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individual é então criado com base no que está definido na classe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888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Classes e Objetos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044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419622"/>
            <a:ext cx="8676704" cy="48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 de um objeto (instância) da classe 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Pessoa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888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Classes e Objetos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D6E588D-24B5-A34F-9302-609D2B52CD22}"/>
              </a:ext>
            </a:extLst>
          </p:cNvPr>
          <p:cNvSpPr/>
          <p:nvPr/>
        </p:nvSpPr>
        <p:spPr>
          <a:xfrm>
            <a:off x="1190721" y="2652446"/>
            <a:ext cx="2664296" cy="1647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r>
              <a:rPr lang="pt-BR" dirty="0" err="1"/>
              <a:t>int</a:t>
            </a:r>
            <a:r>
              <a:rPr lang="pt-BR" dirty="0"/>
              <a:t> idade;</a:t>
            </a:r>
          </a:p>
          <a:p>
            <a:r>
              <a:rPr lang="pt-BR" dirty="0" err="1"/>
              <a:t>double</a:t>
            </a:r>
            <a:r>
              <a:rPr lang="pt-BR" dirty="0"/>
              <a:t> altura;</a:t>
            </a:r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CadastrarDados</a:t>
            </a:r>
            <a:r>
              <a:rPr lang="pt-BR" dirty="0"/>
              <a:t>(){}</a:t>
            </a:r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MostrarDados</a:t>
            </a:r>
            <a:r>
              <a:rPr lang="pt-BR" dirty="0"/>
              <a:t>(){}</a:t>
            </a:r>
          </a:p>
          <a:p>
            <a:r>
              <a:rPr lang="pt-BR" dirty="0" err="1"/>
              <a:t>void</a:t>
            </a:r>
            <a:r>
              <a:rPr lang="pt-BR" dirty="0"/>
              <a:t> Aniversario(){}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5564D5-809E-B441-B9AB-9D6D0FE02183}"/>
              </a:ext>
            </a:extLst>
          </p:cNvPr>
          <p:cNvSpPr txBox="1"/>
          <p:nvPr/>
        </p:nvSpPr>
        <p:spPr>
          <a:xfrm>
            <a:off x="1115616" y="22430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Pessoa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BAFEF6-3B3A-4947-8EE1-F2413094C657}"/>
              </a:ext>
            </a:extLst>
          </p:cNvPr>
          <p:cNvSpPr/>
          <p:nvPr/>
        </p:nvSpPr>
        <p:spPr>
          <a:xfrm>
            <a:off x="5220072" y="2652446"/>
            <a:ext cx="2664296" cy="151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nome = Maria Clara</a:t>
            </a:r>
          </a:p>
          <a:p>
            <a:r>
              <a:rPr lang="pt-BR" dirty="0"/>
              <a:t>idade = 4 anos</a:t>
            </a:r>
          </a:p>
          <a:p>
            <a:r>
              <a:rPr lang="pt-BR" dirty="0"/>
              <a:t>altura = 1.05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BAFFE1-F81D-C144-98BD-E417533114D0}"/>
              </a:ext>
            </a:extLst>
          </p:cNvPr>
          <p:cNvSpPr txBox="1"/>
          <p:nvPr/>
        </p:nvSpPr>
        <p:spPr>
          <a:xfrm>
            <a:off x="5144967" y="22430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Obj</a:t>
            </a:r>
            <a:r>
              <a:rPr lang="pt-BR" b="1" dirty="0"/>
              <a:t> – Maria Clara</a:t>
            </a:r>
          </a:p>
        </p:txBody>
      </p:sp>
    </p:spTree>
    <p:extLst>
      <p:ext uri="{BB962C8B-B14F-4D97-AF65-F5344CB8AC3E}">
        <p14:creationId xmlns:p14="http://schemas.microsoft.com/office/powerpoint/2010/main" val="3371825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888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Classes e Objetos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1FD5119-95AF-324C-9DC9-AD30A0268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64196"/>
            <a:ext cx="4776399" cy="3943671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681D8D4-A92D-554E-82AB-3AC01F9F6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7614"/>
            <a:ext cx="3435821" cy="15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29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95383" y="1275606"/>
            <a:ext cx="8676704" cy="338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A inicialização automática de um objeto é obtida pela chamada a um método especial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Esse método é conhecido como 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construtor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e executado quando o objeto é criado na memória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construtor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um método que tem o mesmo nome da classe e é executado automaticamente toda vez que um objeto é criado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820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Construtores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38406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416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820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Construtores</a:t>
            </a:r>
          </a:p>
        </p:txBody>
      </p:sp>
      <p:pic>
        <p:nvPicPr>
          <p:cNvPr id="4" name="Imagem 3" descr="Tela de computador com mensagem de texto&#10;&#10;Descrição gerada automaticamente">
            <a:extLst>
              <a:ext uri="{FF2B5EF4-FFF2-40B4-BE49-F238E27FC236}">
                <a16:creationId xmlns:a16="http://schemas.microsoft.com/office/drawing/2014/main" id="{6196A048-ED7B-414F-97EE-C2B4233B0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" y="1136650"/>
            <a:ext cx="5119240" cy="3822700"/>
          </a:xfrm>
          <a:prstGeom prst="rect">
            <a:avLst/>
          </a:prstGeom>
        </p:spPr>
      </p:pic>
      <p:pic>
        <p:nvPicPr>
          <p:cNvPr id="6" name="Imagem 5" descr="Uma imagem contendo placa&#10;&#10;Descrição gerada automaticamente">
            <a:extLst>
              <a:ext uri="{FF2B5EF4-FFF2-40B4-BE49-F238E27FC236}">
                <a16:creationId xmlns:a16="http://schemas.microsoft.com/office/drawing/2014/main" id="{955D23B0-53A9-9C43-9507-D1CDC4D39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36650"/>
            <a:ext cx="2761784" cy="12438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752F8F-F5AF-0448-8AD4-E8E5858007F5}"/>
              </a:ext>
            </a:extLst>
          </p:cNvPr>
          <p:cNvSpPr txBox="1"/>
          <p:nvPr/>
        </p:nvSpPr>
        <p:spPr>
          <a:xfrm>
            <a:off x="6087473" y="2564657"/>
            <a:ext cx="2232248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Construtor método com o mesmo nome da classe</a:t>
            </a:r>
          </a:p>
        </p:txBody>
      </p:sp>
      <p:cxnSp>
        <p:nvCxnSpPr>
          <p:cNvPr id="11" name="Conector Angulado 10">
            <a:extLst>
              <a:ext uri="{FF2B5EF4-FFF2-40B4-BE49-F238E27FC236}">
                <a16:creationId xmlns:a16="http://schemas.microsoft.com/office/drawing/2014/main" id="{C11D6003-E212-7147-8DF7-D6FDEECEE19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1403651" y="2380510"/>
            <a:ext cx="4683823" cy="59964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F9F19FF-C740-394A-860C-6736183CE3AC}"/>
              </a:ext>
            </a:extLst>
          </p:cNvPr>
          <p:cNvSpPr txBox="1"/>
          <p:nvPr/>
        </p:nvSpPr>
        <p:spPr>
          <a:xfrm>
            <a:off x="6087472" y="3838803"/>
            <a:ext cx="2614463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O construtor é executado automaticamente, quando o objeto é instanciado</a:t>
            </a:r>
          </a:p>
        </p:txBody>
      </p:sp>
      <p:cxnSp>
        <p:nvCxnSpPr>
          <p:cNvPr id="24" name="Conector Angulado 23">
            <a:extLst>
              <a:ext uri="{FF2B5EF4-FFF2-40B4-BE49-F238E27FC236}">
                <a16:creationId xmlns:a16="http://schemas.microsoft.com/office/drawing/2014/main" id="{67321059-A358-234C-94D4-C269C77E778D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2411784" y="4254302"/>
            <a:ext cx="3675688" cy="2433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8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563638"/>
            <a:ext cx="8676704" cy="164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Getter</a:t>
            </a:r>
            <a:r>
              <a:rPr lang="pt-BR" sz="2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usado para obter algo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Setter</a:t>
            </a:r>
            <a:r>
              <a:rPr lang="pt-BR" sz="2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usado para configurar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endParaRPr lang="pt-BR" sz="2500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Getter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e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Setter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774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Getter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e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Setter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6142ECF-3CB7-464F-BA61-E75E12FA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6" y="1059582"/>
            <a:ext cx="3413870" cy="4006850"/>
          </a:xfrm>
          <a:prstGeom prst="rect">
            <a:avLst/>
          </a:prstGeom>
        </p:spPr>
      </p:pic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9D221B0-C724-BF49-8CEF-7445DFB40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48857"/>
            <a:ext cx="2006600" cy="177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93D112-C388-C943-9FB3-8703CC9187A4}"/>
              </a:ext>
            </a:extLst>
          </p:cNvPr>
          <p:cNvSpPr txBox="1"/>
          <p:nvPr/>
        </p:nvSpPr>
        <p:spPr>
          <a:xfrm>
            <a:off x="4932040" y="3291830"/>
            <a:ext cx="3168352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setter</a:t>
            </a:r>
            <a:r>
              <a:rPr lang="pt-BR" dirty="0"/>
              <a:t> colocamos uma validação de uma condição, para realizar um saque o valor de no máximo </a:t>
            </a:r>
            <a:r>
              <a:rPr lang="pt-BR" dirty="0" err="1"/>
              <a:t>R</a:t>
            </a:r>
            <a:r>
              <a:rPr lang="pt-BR" dirty="0"/>
              <a:t>$ 500</a:t>
            </a:r>
          </a:p>
        </p:txBody>
      </p:sp>
      <p:cxnSp>
        <p:nvCxnSpPr>
          <p:cNvPr id="9" name="Conector Angulado 8">
            <a:extLst>
              <a:ext uri="{FF2B5EF4-FFF2-40B4-BE49-F238E27FC236}">
                <a16:creationId xmlns:a16="http://schemas.microsoft.com/office/drawing/2014/main" id="{A97A90E5-50A4-EA48-AEB2-BB6FB62F6E0B}"/>
              </a:ext>
            </a:extLst>
          </p:cNvPr>
          <p:cNvCxnSpPr>
            <a:stCxn id="7" idx="1"/>
          </p:cNvCxnSpPr>
          <p:nvPr/>
        </p:nvCxnSpPr>
        <p:spPr>
          <a:xfrm rot="10800000">
            <a:off x="2987824" y="2859783"/>
            <a:ext cx="1944216" cy="1032213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80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182696"/>
            <a:ext cx="8676704" cy="33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É possível verificar que algumas classes possuem atributos e métodos semelhantes a outras classes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Em vez, de criarmos classes com atributos e/ou métodos semelhantes, usamos a relação de 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herança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É possível uma classe herdar de outra classe atributos e/ou métodos e ter diferenças que só dizem respeito a essa classe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Herança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136649"/>
            <a:ext cx="8676704" cy="3424791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930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456288"/>
            <a:ext cx="8568432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O processo de herança de classes permite criar uma classe que herda as características de outra classe ou outras classes já existentes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A herança oferece um meio de relacionar classes umas com as outras por intermédio de hierarquias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Herança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4113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05B40BC-A693-0640-8327-038D7DFC9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24788" r="37737" b="24627"/>
          <a:stretch/>
        </p:blipFill>
        <p:spPr>
          <a:xfrm>
            <a:off x="4412771" y="882173"/>
            <a:ext cx="4001427" cy="356178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345151"/>
            <a:ext cx="8676704" cy="48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 de herança: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Herança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" name="Chave direita 5">
            <a:extLst>
              <a:ext uri="{FF2B5EF4-FFF2-40B4-BE49-F238E27FC236}">
                <a16:creationId xmlns:a16="http://schemas.microsoft.com/office/drawing/2014/main" id="{A2BC9DEC-5BEC-5940-AC43-1233DC22E082}"/>
              </a:ext>
            </a:extLst>
          </p:cNvPr>
          <p:cNvSpPr/>
          <p:nvPr/>
        </p:nvSpPr>
        <p:spPr>
          <a:xfrm>
            <a:off x="7325792" y="1021802"/>
            <a:ext cx="163446" cy="147924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C0E3D-06C4-C14A-864E-EF95C9D89D0D}"/>
              </a:ext>
            </a:extLst>
          </p:cNvPr>
          <p:cNvSpPr txBox="1"/>
          <p:nvPr/>
        </p:nvSpPr>
        <p:spPr>
          <a:xfrm>
            <a:off x="7586107" y="143825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Super</a:t>
            </a:r>
            <a:r>
              <a:rPr lang="pt-BR" dirty="0">
                <a:solidFill>
                  <a:srgbClr val="FF0000"/>
                </a:solidFill>
              </a:rPr>
              <a:t> Classe ou Classe mãe</a:t>
            </a:r>
          </a:p>
        </p:txBody>
      </p:sp>
      <p:sp>
        <p:nvSpPr>
          <p:cNvPr id="9" name="Chave direita 6">
            <a:extLst>
              <a:ext uri="{FF2B5EF4-FFF2-40B4-BE49-F238E27FC236}">
                <a16:creationId xmlns:a16="http://schemas.microsoft.com/office/drawing/2014/main" id="{35099623-0F1E-6F4A-A6AE-CA3E36B4FC70}"/>
              </a:ext>
            </a:extLst>
          </p:cNvPr>
          <p:cNvSpPr/>
          <p:nvPr/>
        </p:nvSpPr>
        <p:spPr>
          <a:xfrm rot="10800000">
            <a:off x="4023788" y="2940308"/>
            <a:ext cx="200957" cy="1413699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608D618-2786-A347-BD49-633AAAC1B88F}"/>
              </a:ext>
            </a:extLst>
          </p:cNvPr>
          <p:cNvSpPr txBox="1"/>
          <p:nvPr/>
        </p:nvSpPr>
        <p:spPr>
          <a:xfrm>
            <a:off x="2465895" y="322156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Sub Classe ou Classes filhas</a:t>
            </a:r>
          </a:p>
        </p:txBody>
      </p:sp>
    </p:spTree>
    <p:extLst>
      <p:ext uri="{BB962C8B-B14F-4D97-AF65-F5344CB8AC3E}">
        <p14:creationId xmlns:p14="http://schemas.microsoft.com/office/powerpoint/2010/main" val="45250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539552" y="1147763"/>
            <a:ext cx="8136904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Seu código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executado diretamente pelo aparelho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desenha todos os pixels na tela, tornando o aplicativo altamente customizável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Alta performance: aplicativos rodam em 60 frames por segundo (ou até 120 caso o aparelho suporte)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Porque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147763"/>
            <a:ext cx="8459788" cy="3381374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781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Herança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C5F595A-FC2D-9B4E-8303-BEB2EDA3E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2850"/>
            <a:ext cx="3456384" cy="4109180"/>
          </a:xfrm>
          <a:prstGeom prst="rect">
            <a:avLst/>
          </a:prstGeom>
        </p:spPr>
      </p:pic>
      <p:pic>
        <p:nvPicPr>
          <p:cNvPr id="6" name="Imagem 5" descr="Uma imagem contendo placa, segurando&#10;&#10;Descrição gerada automaticamente">
            <a:extLst>
              <a:ext uri="{FF2B5EF4-FFF2-40B4-BE49-F238E27FC236}">
                <a16:creationId xmlns:a16="http://schemas.microsoft.com/office/drawing/2014/main" id="{6AC2C41F-053D-DE46-94E2-7A4713D52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54" y="1136650"/>
            <a:ext cx="4013200" cy="1219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EEE46D0-8BE1-C94C-9D07-5BD2CCFABFA4}"/>
              </a:ext>
            </a:extLst>
          </p:cNvPr>
          <p:cNvSpPr txBox="1"/>
          <p:nvPr/>
        </p:nvSpPr>
        <p:spPr>
          <a:xfrm>
            <a:off x="4932040" y="3291830"/>
            <a:ext cx="3168352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Para representar herança usamos o </a:t>
            </a:r>
            <a:r>
              <a:rPr lang="pt-BR" b="1" dirty="0" err="1"/>
              <a:t>extends</a:t>
            </a:r>
            <a:endParaRPr lang="pt-BR" b="1" dirty="0"/>
          </a:p>
        </p:txBody>
      </p:sp>
      <p:cxnSp>
        <p:nvCxnSpPr>
          <p:cNvPr id="11" name="Conector Angulado 10">
            <a:extLst>
              <a:ext uri="{FF2B5EF4-FFF2-40B4-BE49-F238E27FC236}">
                <a16:creationId xmlns:a16="http://schemas.microsoft.com/office/drawing/2014/main" id="{52146F3E-BCD3-D24D-B9C9-613C6CFB5CB7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627784" y="2067698"/>
            <a:ext cx="2304256" cy="1547298"/>
          </a:xfrm>
          <a:prstGeom prst="bentConnector3">
            <a:avLst>
              <a:gd name="adj1" fmla="val 56435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79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458981"/>
            <a:ext cx="8676704" cy="26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Coleções: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implementações de estruturas de dados, que é utilizado para armazenar itens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Em </a:t>
            </a:r>
            <a:r>
              <a:rPr lang="pt-BR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dart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temos as seguintes coleções: 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Listas: </a:t>
            </a:r>
            <a:r>
              <a:rPr lang="pt-BR" sz="23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List</a:t>
            </a:r>
            <a:endParaRPr lang="pt-BR" sz="23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Mapas: </a:t>
            </a:r>
            <a:r>
              <a:rPr lang="pt-BR" sz="23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Maps</a:t>
            </a:r>
            <a:endParaRPr lang="pt-BR" sz="23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Coleções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027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458981"/>
            <a:ext cx="8676704" cy="280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Uma 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lista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uma coleção de valores organizados e com uma ordem, semelhante a um </a:t>
            </a:r>
            <a:r>
              <a:rPr lang="pt-BR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array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. Para cada valor há um índice, começando em zero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Com o objeto </a:t>
            </a:r>
            <a:r>
              <a:rPr lang="pt-BR" sz="23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List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possível usar diversos métodos e propriedades que facilitam a interação e manipulação dos dados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Coleções - Listas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42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87784" y="1458981"/>
            <a:ext cx="8676704" cy="26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Alguns dos métodos: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//adicionar valores na lista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//percorrer a lista toda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3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length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 //contar o número de valores armazenados </a:t>
            </a:r>
            <a:r>
              <a:rPr lang="pt-BR" sz="2300">
                <a:latin typeface="Verdana" pitchFamily="34" charset="0"/>
                <a:ea typeface="Verdana" pitchFamily="34" charset="0"/>
                <a:cs typeface="Verdana" pitchFamily="34" charset="0"/>
              </a:rPr>
              <a:t>na lista</a:t>
            </a: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Coleções - Listas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7784" y="1275606"/>
            <a:ext cx="8676704" cy="3168352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565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Coleções - Listas</a:t>
            </a:r>
          </a:p>
        </p:txBody>
      </p:sp>
      <p:pic>
        <p:nvPicPr>
          <p:cNvPr id="4" name="Imagem 3" descr="Tela preta com letras brancas&#10;&#10;Descrição gerada automaticamente">
            <a:extLst>
              <a:ext uri="{FF2B5EF4-FFF2-40B4-BE49-F238E27FC236}">
                <a16:creationId xmlns:a16="http://schemas.microsoft.com/office/drawing/2014/main" id="{3CFE878C-5191-C44A-B52E-1F1D22E1E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" y="1105389"/>
            <a:ext cx="5916045" cy="1949822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F4DC416-BB03-BA41-B3DE-9143F86A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" y="3195301"/>
            <a:ext cx="4053607" cy="18527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FCAA86-8C82-184A-A833-DA46723D1AA0}"/>
              </a:ext>
            </a:extLst>
          </p:cNvPr>
          <p:cNvSpPr txBox="1"/>
          <p:nvPr/>
        </p:nvSpPr>
        <p:spPr>
          <a:xfrm>
            <a:off x="6392270" y="1740261"/>
            <a:ext cx="2505903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Posso definir ou não o tipo de dados que será armazenado na lista. Para definir indicar o tipo entre &lt;&gt;</a:t>
            </a:r>
            <a:endParaRPr lang="pt-BR" b="1" dirty="0"/>
          </a:p>
        </p:txBody>
      </p: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F171AD32-AAB0-A640-BCC3-1143461544F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4139952" y="1995687"/>
            <a:ext cx="2252318" cy="48323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05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 descr="Tela preta com letras brancas&#10;&#10;Descrição gerada automaticamente">
            <a:extLst>
              <a:ext uri="{FF2B5EF4-FFF2-40B4-BE49-F238E27FC236}">
                <a16:creationId xmlns:a16="http://schemas.microsoft.com/office/drawing/2014/main" id="{473BACE1-F7D7-6949-A6DB-282A4F1D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97" y="1136650"/>
            <a:ext cx="6024705" cy="243531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Coleções - Listas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23AB86-55BF-A54F-A770-A35BC7ABEC0F}"/>
              </a:ext>
            </a:extLst>
          </p:cNvPr>
          <p:cNvSpPr txBox="1"/>
          <p:nvPr/>
        </p:nvSpPr>
        <p:spPr>
          <a:xfrm>
            <a:off x="6300192" y="2571750"/>
            <a:ext cx="2736304" cy="230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 método </a:t>
            </a:r>
            <a:r>
              <a:rPr lang="pt-BR" dirty="0" err="1"/>
              <a:t>add</a:t>
            </a:r>
            <a:r>
              <a:rPr lang="pt-BR" dirty="0"/>
              <a:t>(); permite adicionar itens na lista. O método remove(); remove um itens da lista. A propriedade </a:t>
            </a:r>
            <a:r>
              <a:rPr lang="pt-BR" dirty="0" err="1"/>
              <a:t>length</a:t>
            </a:r>
            <a:r>
              <a:rPr lang="pt-BR" dirty="0"/>
              <a:t> mostra a quantidade de itens armazenados na lista</a:t>
            </a:r>
            <a:endParaRPr lang="pt-BR" b="1" dirty="0"/>
          </a:p>
        </p:txBody>
      </p:sp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C302E27A-1BF6-2547-B6D2-B8E47BAEB566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5688124" y="591530"/>
            <a:ext cx="216024" cy="3744416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 descr="Uma imagem contendo foto, placa, rua, grande&#10;&#10;Descrição gerada automaticamente">
            <a:extLst>
              <a:ext uri="{FF2B5EF4-FFF2-40B4-BE49-F238E27FC236}">
                <a16:creationId xmlns:a16="http://schemas.microsoft.com/office/drawing/2014/main" id="{653EE51B-6325-C54B-9D8C-DCD66A4FB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9" y="3756111"/>
            <a:ext cx="4867158" cy="12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11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7ECBF9F-C6DF-564B-A48F-A3AAB0E9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0761"/>
            <a:ext cx="4978128" cy="295601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107504" y="184150"/>
            <a:ext cx="7416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Dart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Intermediário: Coleções - Listas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23AB86-55BF-A54F-A770-A35BC7ABEC0F}"/>
              </a:ext>
            </a:extLst>
          </p:cNvPr>
          <p:cNvSpPr txBox="1"/>
          <p:nvPr/>
        </p:nvSpPr>
        <p:spPr>
          <a:xfrm>
            <a:off x="5796136" y="3339437"/>
            <a:ext cx="273630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Vamos armazenar na lista objetos do tipo &lt;</a:t>
            </a:r>
            <a:r>
              <a:rPr lang="pt-BR" dirty="0" err="1"/>
              <a:t>Usuario</a:t>
            </a:r>
            <a:r>
              <a:rPr lang="pt-BR" dirty="0"/>
              <a:t>&gt;</a:t>
            </a:r>
            <a:endParaRPr lang="pt-BR" b="1" dirty="0"/>
          </a:p>
        </p:txBody>
      </p:sp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C302E27A-1BF6-2547-B6D2-B8E47BAEB566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4879305" y="1054453"/>
            <a:ext cx="753545" cy="3816423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placa, segurando, rua, ônibus&#10;&#10;Descrição gerada automaticamente">
            <a:extLst>
              <a:ext uri="{FF2B5EF4-FFF2-40B4-BE49-F238E27FC236}">
                <a16:creationId xmlns:a16="http://schemas.microsoft.com/office/drawing/2014/main" id="{D5773E26-09B2-AF40-8DA3-C71745A3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80" y="1046031"/>
            <a:ext cx="3200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28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69219"/>
            <a:ext cx="8407846" cy="3263504"/>
          </a:xfrm>
        </p:spPr>
        <p:txBody>
          <a:bodyPr>
            <a:normAutofit/>
          </a:bodyPr>
          <a:lstStyle/>
          <a:p>
            <a:r>
              <a:rPr lang="pt-BR" sz="2400" b="1" dirty="0" err="1"/>
              <a:t>Flutter</a:t>
            </a:r>
            <a:r>
              <a:rPr lang="pt-BR" sz="2400" b="1" dirty="0"/>
              <a:t>: </a:t>
            </a:r>
            <a:r>
              <a:rPr lang="pt-BR" sz="2400" dirty="0">
                <a:hlinkClick r:id="rId2"/>
              </a:rPr>
              <a:t>https://flutter.dev/</a:t>
            </a:r>
            <a:endParaRPr lang="pt-BR" sz="2400" b="1" dirty="0">
              <a:hlinkClick r:id="rId3"/>
            </a:endParaRPr>
          </a:p>
          <a:p>
            <a:r>
              <a:rPr lang="pt-BR" sz="2400" b="1" dirty="0"/>
              <a:t>Guia de </a:t>
            </a:r>
            <a:r>
              <a:rPr lang="pt-BR" sz="2400" b="1" dirty="0" err="1"/>
              <a:t>Flutter</a:t>
            </a:r>
            <a:r>
              <a:rPr lang="pt-BR" sz="2400" b="1" dirty="0"/>
              <a:t>: </a:t>
            </a:r>
            <a:r>
              <a:rPr lang="pt-BR" sz="2400" dirty="0">
                <a:hlinkClick r:id="rId4"/>
              </a:rPr>
              <a:t>https://www.devmedia.com.br/guia/flutter/40713</a:t>
            </a:r>
            <a:endParaRPr lang="pt-BR" sz="2400" b="1" dirty="0"/>
          </a:p>
          <a:p>
            <a:r>
              <a:rPr lang="pt-BR" sz="2400" b="1" dirty="0" err="1"/>
              <a:t>Dart</a:t>
            </a:r>
            <a:r>
              <a:rPr lang="pt-BR" sz="2400" b="1" dirty="0"/>
              <a:t>: </a:t>
            </a:r>
            <a:r>
              <a:rPr lang="pt-BR" sz="2400" dirty="0">
                <a:hlinkClick r:id="rId5"/>
              </a:rPr>
              <a:t>https://dart.dev/</a:t>
            </a:r>
            <a:endParaRPr lang="pt-BR" sz="2400" dirty="0"/>
          </a:p>
          <a:p>
            <a:r>
              <a:rPr lang="pt-BR" sz="2400" b="1" dirty="0"/>
              <a:t>Curso de </a:t>
            </a:r>
            <a:r>
              <a:rPr lang="pt-BR" sz="2400" b="1" dirty="0" err="1"/>
              <a:t>Dart</a:t>
            </a:r>
            <a:r>
              <a:rPr lang="pt-BR" sz="2400" b="1" dirty="0"/>
              <a:t> Gratuito </a:t>
            </a:r>
            <a:r>
              <a:rPr lang="pt-BR" sz="2400" dirty="0"/>
              <a:t>no </a:t>
            </a:r>
            <a:r>
              <a:rPr lang="pt-BR" sz="2400" dirty="0" err="1"/>
              <a:t>Udemy</a:t>
            </a:r>
            <a:r>
              <a:rPr lang="pt-BR" sz="2400" dirty="0"/>
              <a:t>: </a:t>
            </a:r>
            <a:r>
              <a:rPr lang="pt-BR" sz="2400" dirty="0">
                <a:hlinkClick r:id="rId6"/>
              </a:rPr>
              <a:t>https://www.youtube.com/watch?v=vI4wfJSvomY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5045E33-2492-443E-BA29-927FFF6EFCEE}" type="slidenum">
              <a:rPr lang="pt-BR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lang="pt-B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856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485292" y="1301650"/>
            <a:ext cx="8136904" cy="32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Alta produtividade: alterações no código refletidos no celular ou emulador em até 0,5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Baseado em </a:t>
            </a:r>
            <a:r>
              <a:rPr lang="pt-BR" sz="2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três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 pilares:</a:t>
            </a:r>
          </a:p>
          <a:p>
            <a:pPr marL="1200150" lvl="1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Desenvolvimento rápido</a:t>
            </a:r>
          </a:p>
          <a:p>
            <a:pPr marL="1200150" lvl="1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Interfaces bonitas</a:t>
            </a:r>
          </a:p>
          <a:p>
            <a:pPr marL="1200150" lvl="1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Performance nativa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Porque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75607"/>
            <a:ext cx="8459788" cy="3253530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4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485292" y="1301650"/>
            <a:ext cx="8136904" cy="32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Alta produtividade: alterações no código refletidos no celular ou emulador em até 0,5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Baseado em </a:t>
            </a:r>
            <a:r>
              <a:rPr lang="pt-BR" sz="25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três</a:t>
            </a:r>
            <a:r>
              <a:rPr lang="pt-BR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 pilares:</a:t>
            </a:r>
          </a:p>
          <a:p>
            <a:pPr marL="1200150" lvl="1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Desenvolvimento rápido</a:t>
            </a:r>
          </a:p>
          <a:p>
            <a:pPr marL="1200150" lvl="1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Interfaces bonitas</a:t>
            </a:r>
          </a:p>
          <a:p>
            <a:pPr marL="1200150" lvl="1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Performance nativa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Porque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75607"/>
            <a:ext cx="8459788" cy="3253530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00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Quem está usando o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?</a:t>
            </a:r>
          </a:p>
        </p:txBody>
      </p:sp>
      <p:pic>
        <p:nvPicPr>
          <p:cNvPr id="4" name="Imagem 3" descr="Uma imagem contendo desenho, mesa&#10;&#10;Descrição gerada automaticamente">
            <a:extLst>
              <a:ext uri="{FF2B5EF4-FFF2-40B4-BE49-F238E27FC236}">
                <a16:creationId xmlns:a16="http://schemas.microsoft.com/office/drawing/2014/main" id="{55F3A396-8EC8-4C40-BF6E-FB9F53129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7" y="1275606"/>
            <a:ext cx="8196526" cy="312519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875C21-1914-5A4C-A302-B8B79953FDEE}"/>
              </a:ext>
            </a:extLst>
          </p:cNvPr>
          <p:cNvSpPr txBox="1"/>
          <p:nvPr/>
        </p:nvSpPr>
        <p:spPr>
          <a:xfrm>
            <a:off x="0" y="4794348"/>
            <a:ext cx="3742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4"/>
              </a:rPr>
              <a:t>https://flutter.dev/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5652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D4E5FB-F6A0-A440-8317-861C7945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" r="2546"/>
          <a:stretch/>
        </p:blipFill>
        <p:spPr>
          <a:xfrm>
            <a:off x="3754811" y="1419622"/>
            <a:ext cx="5256584" cy="314486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467544" y="1152431"/>
            <a:ext cx="3271420" cy="353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defRPr/>
            </a:pPr>
            <a:r>
              <a:rPr lang="pt-BR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pt-BR" sz="2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tudo é considerado um </a:t>
            </a:r>
            <a:r>
              <a:rPr lang="pt-BR" sz="2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Widget</a:t>
            </a:r>
            <a:r>
              <a:rPr lang="pt-BR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desde um tema para sua aplicação, como também um componente mais complexo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Flutter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- </a:t>
            </a:r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Widgets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282902" y="1111045"/>
            <a:ext cx="3456062" cy="3600399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365A55-9E83-B643-B034-64E4BF1F6817}"/>
              </a:ext>
            </a:extLst>
          </p:cNvPr>
          <p:cNvSpPr txBox="1"/>
          <p:nvPr/>
        </p:nvSpPr>
        <p:spPr>
          <a:xfrm>
            <a:off x="0" y="4794348"/>
            <a:ext cx="3742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4"/>
              </a:rPr>
              <a:t>https://flutter.dev/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0216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_slide_professor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Referências bibliográfic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a para assunto/cap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com título e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lide com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lide com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lide com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EM LOG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ide com 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Professor</Template>
  <TotalTime>1463</TotalTime>
  <Words>2288</Words>
  <Application>Microsoft Macintosh PowerPoint</Application>
  <PresentationFormat>Apresentação na tela (16:9)</PresentationFormat>
  <Paragraphs>305</Paragraphs>
  <Slides>57</Slides>
  <Notes>56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57</vt:i4>
      </vt:variant>
    </vt:vector>
  </HeadingPairs>
  <TitlesOfParts>
    <vt:vector size="73" baseType="lpstr">
      <vt:lpstr>Arial</vt:lpstr>
      <vt:lpstr>Calibri</vt:lpstr>
      <vt:lpstr>Calibri Light</vt:lpstr>
      <vt:lpstr>Trebuchet MS</vt:lpstr>
      <vt:lpstr>Verdana</vt:lpstr>
      <vt:lpstr>MODELO_slide_professor</vt:lpstr>
      <vt:lpstr>Capa para assunto/capítulo</vt:lpstr>
      <vt:lpstr>Slide com título e texto</vt:lpstr>
      <vt:lpstr>Slide com texto e imagem</vt:lpstr>
      <vt:lpstr>Slide com texto</vt:lpstr>
      <vt:lpstr>Slide com imagem</vt:lpstr>
      <vt:lpstr>Fundo vazio</vt:lpstr>
      <vt:lpstr>SEM LOGO</vt:lpstr>
      <vt:lpstr>Slide com tabela</vt:lpstr>
      <vt:lpstr>Referências bibliográficas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cp:lastModifiedBy>ivre marjorie</cp:lastModifiedBy>
  <cp:revision>95</cp:revision>
  <dcterms:created xsi:type="dcterms:W3CDTF">2017-11-09T17:23:06Z</dcterms:created>
  <dcterms:modified xsi:type="dcterms:W3CDTF">2020-08-08T22:41:40Z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Exemplo_slide_azul</vt:lpwstr>
  </property>
  <property fmtid="{D5CDD505-2E9C-101B-9397-08002B2CF9AE}" pid="4" name="ArticulateGUID">
    <vt:lpwstr>2AC95C4F-F6A8-4A37-A02A-12A6415122D4</vt:lpwstr>
  </property>
  <property fmtid="{D5CDD505-2E9C-101B-9397-08002B2CF9AE}" pid="5" name="ArticulateProjectFull">
    <vt:lpwstr>H:\materiais_didaticos\videos\telas para videos\geral\Novo-padrao\branco\para_professor\modelo_slide_professor_com_logo_MODELO.ppta</vt:lpwstr>
  </property>
</Properties>
</file>