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82" r:id="rId1"/>
    <p:sldMasterId id="2147485884" r:id="rId2"/>
    <p:sldMasterId id="2147487047" r:id="rId3"/>
    <p:sldMasterId id="2147487051" r:id="rId4"/>
    <p:sldMasterId id="2147487049" r:id="rId5"/>
    <p:sldMasterId id="2147487053" r:id="rId6"/>
    <p:sldMasterId id="2147484209" r:id="rId7"/>
    <p:sldMasterId id="2147487073" r:id="rId8"/>
    <p:sldMasterId id="2147487061" r:id="rId9"/>
    <p:sldMasterId id="2147487063" r:id="rId10"/>
    <p:sldMasterId id="2147487075" r:id="rId11"/>
  </p:sldMasterIdLst>
  <p:notesMasterIdLst>
    <p:notesMasterId r:id="rId25"/>
  </p:notesMasterIdLst>
  <p:sldIdLst>
    <p:sldId id="294" r:id="rId12"/>
    <p:sldId id="295" r:id="rId13"/>
    <p:sldId id="339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37" r:id="rId24"/>
  </p:sldIdLst>
  <p:sldSz cx="9144000" cy="5143500" type="screen16x9"/>
  <p:notesSz cx="6858000" cy="9144000"/>
  <p:custDataLst>
    <p:tags r:id="rId2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ber Souza" initials="KS" lastIdx="1" clrIdx="0">
    <p:extLst>
      <p:ext uri="{19B8F6BF-5375-455C-9EA6-DF929625EA0E}">
        <p15:presenceInfo xmlns:p15="http://schemas.microsoft.com/office/powerpoint/2012/main" userId="fb2cf9fdf5af6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89C"/>
    <a:srgbClr val="1E4DD0"/>
    <a:srgbClr val="126858"/>
    <a:srgbClr val="147260"/>
    <a:srgbClr val="0D4B3F"/>
    <a:srgbClr val="0A372E"/>
    <a:srgbClr val="7F2F2D"/>
    <a:srgbClr val="1F3651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91156" autoAdjust="0"/>
  </p:normalViewPr>
  <p:slideViewPr>
    <p:cSldViewPr>
      <p:cViewPr>
        <p:scale>
          <a:sx n="136" d="100"/>
          <a:sy n="136" d="100"/>
        </p:scale>
        <p:origin x="97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E273A5-EB59-41F1-86C5-7D504A933A87}" type="datetimeFigureOut">
              <a:rPr lang="pt-BR"/>
              <a:pPr>
                <a:defRPr/>
              </a:pPr>
              <a:t>01/11/2021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5820AA-9404-4610-968C-64C0F8DDC9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EC753-4D0D-4A5D-B20D-AA6E9EABC012}" type="slidenum">
              <a:rPr lang="pt-BR" smtClean="0"/>
              <a:pPr eaLnBrk="1" hangingPunct="1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5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65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9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FB28D-B7F9-4894-B64B-4635C1EF27BE}" type="slidenum">
              <a:rPr lang="pt-BR" smtClean="0"/>
              <a:pPr eaLnBrk="1" hangingPunct="1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1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43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6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9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3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2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3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3004294"/>
            <a:ext cx="9144000" cy="863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7207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 pitchFamily="34" charset="0"/>
              </a:defRPr>
            </a:lvl1pPr>
            <a:lvl2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2pPr>
            <a:lvl3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3pPr>
            <a:lvl4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4pPr>
            <a:lvl5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736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spcBef>
                <a:spcPts val="300"/>
              </a:spcBef>
              <a:spcAft>
                <a:spcPts val="12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676-9CAB-4D47-AE8F-FF2593443D3F}" type="datetime1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1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1FD-2270-4D8F-AA75-EA14823515A4}" type="datetime1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9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C3E-0CD5-483A-9CD6-23B80378533A}" type="datetime1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2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C91-F5E0-4955-80CB-8D31756F1FED}" type="datetime1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5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E298-BB16-4791-A681-16D36E0F6D2B}" type="datetime1">
              <a:rPr lang="pt-BR" smtClean="0"/>
              <a:t>01/11/2021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5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07EA-67E8-4E69-9D60-4C878521696A}" type="datetime1">
              <a:rPr lang="pt-BR" smtClean="0"/>
              <a:t>01/11/2021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FB6F-C15D-431F-B141-1A1ECB1A4653}" type="datetime1">
              <a:rPr lang="pt-BR" smtClean="0"/>
              <a:t>01/11/2021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61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FD2-C783-402C-B14A-D09E3AFFA0EC}" type="datetime1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7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1FC7-EADC-4BC4-BEBA-41EFBE2C7E98}" type="datetime1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2139950"/>
            <a:ext cx="9144000" cy="93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50567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9F2-061E-4969-8BAF-C8A80BA023B8}" type="datetime1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36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E1D-18F7-4BCA-82F5-DE4C1038D83E}" type="datetime1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491630"/>
            <a:ext cx="8208590" cy="2520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73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347614"/>
            <a:ext cx="3600400" cy="288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572000" y="4347442"/>
            <a:ext cx="4321175" cy="288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4572000" y="1276350"/>
            <a:ext cx="4320480" cy="302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53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10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4371628"/>
            <a:ext cx="9144000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2"/>
          </p:nvPr>
        </p:nvSpPr>
        <p:spPr>
          <a:xfrm>
            <a:off x="395288" y="1131889"/>
            <a:ext cx="8280400" cy="3168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587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12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651250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842963"/>
            <a:ext cx="8281988" cy="3600450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6DF532F0-8FFF-4F9A-A6BC-3ED3C949B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718C-2C88-42A6-9036-064D38EF6B36}" type="datetime1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6" r:id="rId1"/>
    <p:sldLayoutId id="2147487077" r:id="rId2"/>
    <p:sldLayoutId id="2147487078" r:id="rId3"/>
    <p:sldLayoutId id="2147487079" r:id="rId4"/>
    <p:sldLayoutId id="2147487080" r:id="rId5"/>
    <p:sldLayoutId id="2147487081" r:id="rId6"/>
    <p:sldLayoutId id="2147487082" r:id="rId7"/>
    <p:sldLayoutId id="2147487083" r:id="rId8"/>
    <p:sldLayoutId id="2147487084" r:id="rId9"/>
    <p:sldLayoutId id="2147487085" r:id="rId10"/>
    <p:sldLayoutId id="21474870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20913"/>
            <a:ext cx="71945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609725" y="14462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06550" y="35798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395288" y="1155700"/>
            <a:ext cx="4032250" cy="3260725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CF32CC0-F663-4CE5-859A-121682C5B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555625"/>
            <a:ext cx="8281988" cy="3887788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84B833A0-DC20-4FDE-B0B7-64C239F73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6D6169-5097-4845-BD98-B1E0ABFF7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F4306D4F-A490-46C3-8638-620868A7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3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96FF43-9D30-4164-9022-F899C0BB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lutter.dev/docs/cookbook/persistence/sqli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qlite.org/abou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.dev/packages/path" TargetMode="External"/><Relationship Id="rId4" Type="http://schemas.openxmlformats.org/officeDocument/2006/relationships/hyperlink" Target="https://pub.dev/packages/sqfli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1376475" y="1505773"/>
            <a:ext cx="67716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400" b="1" i="1" dirty="0" err="1">
                <a:solidFill>
                  <a:srgbClr val="16589C"/>
                </a:solidFill>
                <a:latin typeface="Trebuchet MS" pitchFamily="34" charset="0"/>
              </a:rPr>
              <a:t>SQLite</a:t>
            </a:r>
            <a:endParaRPr lang="pt-BR" sz="4400" b="1" i="1" dirty="0">
              <a:solidFill>
                <a:srgbClr val="16589C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avião&#10;&#10;Descrição gerada automaticamente">
            <a:extLst>
              <a:ext uri="{FF2B5EF4-FFF2-40B4-BE49-F238E27FC236}">
                <a16:creationId xmlns:a16="http://schemas.microsoft.com/office/drawing/2014/main" id="{F0E93C06-7290-5B49-9FE6-03D88EAA8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7544842" y="1890494"/>
            <a:ext cx="1074885" cy="1847141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F26DEBA6-FE53-074E-AE8C-1FF00FEAB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1"/>
          <a:stretch/>
        </p:blipFill>
        <p:spPr>
          <a:xfrm>
            <a:off x="403051" y="546866"/>
            <a:ext cx="1288629" cy="2267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8E446F-E22D-4114-A7A6-08E6E101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12" y="1442591"/>
            <a:ext cx="7488832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atualizarUsuario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recuperarBancoDados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dadosUsuario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"Mariana Almeida"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retorno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dadosUsuario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 = ?"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qtde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atualizada: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retorno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8317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B0FCD2-AA8F-4C93-BB24-8021DC61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60" y="1507019"/>
            <a:ext cx="6120680" cy="2662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excluirUsuario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recuperarBancoDados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retorno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"id = ?",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[id]*/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nome = ? AND idade = ?"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Jamilton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Damasceno"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qtde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removida: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retorno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1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2ECE6A-5019-491E-857B-32D9E21C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652" y="1295326"/>
            <a:ext cx="6264696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listarUsuarioPeloId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recuperarBancoDados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//CRUD -&gt; 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Update 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Delete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 = ?"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 id: 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nome: 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idade: 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'idade'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69281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69219"/>
            <a:ext cx="8407846" cy="3263504"/>
          </a:xfrm>
        </p:spPr>
        <p:txBody>
          <a:bodyPr>
            <a:normAutofit/>
          </a:bodyPr>
          <a:lstStyle/>
          <a:p>
            <a:r>
              <a:rPr lang="pt-BR" sz="2400" b="1" dirty="0" err="1"/>
              <a:t>Flutter</a:t>
            </a:r>
            <a:r>
              <a:rPr lang="pt-BR" sz="2400" b="1" dirty="0"/>
              <a:t>: </a:t>
            </a:r>
            <a:r>
              <a:rPr lang="pt-BR" sz="2400" dirty="0">
                <a:hlinkClick r:id="rId2"/>
              </a:rPr>
              <a:t>https://flutter.dev/</a:t>
            </a:r>
            <a:endParaRPr lang="pt-BR" sz="2400" b="1" dirty="0">
              <a:hlinkClick r:id="rId3"/>
            </a:endParaRPr>
          </a:p>
          <a:p>
            <a:r>
              <a:rPr lang="en-US" sz="2400" b="1" dirty="0"/>
              <a:t>Persist data with SQLite</a:t>
            </a:r>
            <a:r>
              <a:rPr lang="pt-BR" sz="2400" b="1" dirty="0"/>
              <a:t>: </a:t>
            </a:r>
            <a:r>
              <a:rPr lang="pt-BR" sz="2400" dirty="0">
                <a:hlinkClick r:id="rId4"/>
              </a:rPr>
              <a:t>https://flutter.dev/docs/cookbook/persistence/sqlite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5045E33-2492-443E-BA29-927FFF6EFCEE}" type="slidenum">
              <a:rPr lang="pt-B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pt-B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85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5800"/>
              </a:lnSpc>
              <a:defRPr/>
            </a:pPr>
            <a:r>
              <a:rPr lang="pt-BR" sz="4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SQLite</a:t>
            </a:r>
            <a:endParaRPr lang="pt-BR" sz="4000" b="1" i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5335" y="1479885"/>
            <a:ext cx="8423276" cy="280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Quando precisamos persistir e consultar grandes quantidades de dados, o ideal é utilizar um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banco de dados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ao invés de um arquivo local ou </a:t>
            </a:r>
            <a:r>
              <a:rPr lang="pt-BR" sz="2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SharePreferences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Os aplicativos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podem usar os bancos de dados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SQLite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SQLite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5335" y="1479885"/>
            <a:ext cx="8423276" cy="236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SQLite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uma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biblioteca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em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linguagem C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que implementa um banco de dados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SQL embutido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Programas que usam a biblioteca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SQLite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podem ter acesso a banco de dados SQL sem executar um processo SGBD separado.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SQLite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7A68A7-95C5-42CF-9C2D-E896FD764912}"/>
              </a:ext>
            </a:extLst>
          </p:cNvPr>
          <p:cNvSpPr txBox="1"/>
          <p:nvPr/>
        </p:nvSpPr>
        <p:spPr>
          <a:xfrm>
            <a:off x="2843808" y="3848162"/>
            <a:ext cx="367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https://www.sqlite.org/about.html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36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5335" y="1479885"/>
            <a:ext cx="8423276" cy="221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Adicionar Dependências</a:t>
            </a:r>
          </a:p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Definir o modelo</a:t>
            </a:r>
          </a:p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Abrir o Banco de Dados</a:t>
            </a:r>
          </a:p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Manipular os dados no BD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SQLite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1 - Adicionar Dependências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7E32CF-A55D-4C2B-AD5B-8CEB72ED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524" y="1563782"/>
            <a:ext cx="3960440" cy="2015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sqflite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^1.3.2+1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^1.7.0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5274E9-1ABB-4957-A2AA-65D9253906F0}"/>
              </a:ext>
            </a:extLst>
          </p:cNvPr>
          <p:cNvSpPr txBox="1"/>
          <p:nvPr/>
        </p:nvSpPr>
        <p:spPr>
          <a:xfrm>
            <a:off x="360362" y="444341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https://pub.dev/packages/sqflite</a:t>
            </a:r>
            <a:endParaRPr lang="pt-BR" dirty="0"/>
          </a:p>
          <a:p>
            <a:r>
              <a:rPr lang="pt-BR" dirty="0">
                <a:hlinkClick r:id="rId5"/>
              </a:rPr>
              <a:t>https://pub.dev/packages/path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05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2 - Definir o modelo de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744191C-42C1-4730-90F5-767F4A8A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593721"/>
            <a:ext cx="70567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5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3 - Abrir o Banco de Dados</a:t>
            </a:r>
          </a:p>
          <a:p>
            <a:pPr eaLnBrk="1" hangingPunct="1"/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92A298-562C-49D9-AEFB-DD973DDA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72" y="1439833"/>
            <a:ext cx="669674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recuperarBancoDados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caminhoBancoDados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getDatabasesPath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localBancoDados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caminhoBancoDados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banco.db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openDatabase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localBancoDados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dbVersaoRecente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 TABLE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(id INTEGER PRIMARY KEY AUTOINCREMENT, nome VARCHAR, idade INTEGER) 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//print("aberto: " + 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bd.isOpen.toString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);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129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60386B-5AC1-4ED5-8368-387CBE60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87426"/>
            <a:ext cx="755255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_salvar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recuperarBancoDados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dadosUsuario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zurich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mol"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dadosUsuario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"Salvo: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729308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_slide_professo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Referências bibliográfic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a para assunto/cap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com título e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lide com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lide com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ide com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EM LOG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de com 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Professor</Template>
  <TotalTime>1981</TotalTime>
  <Words>703</Words>
  <Application>Microsoft Office PowerPoint</Application>
  <PresentationFormat>Apresentação na tela (16:9)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Trebuchet MS</vt:lpstr>
      <vt:lpstr>Verdana</vt:lpstr>
      <vt:lpstr>MODELO_slide_professor</vt:lpstr>
      <vt:lpstr>Capa para assunto/capítulo</vt:lpstr>
      <vt:lpstr>Slide com título e texto</vt:lpstr>
      <vt:lpstr>Slide com texto e imagem</vt:lpstr>
      <vt:lpstr>Slide com texto</vt:lpstr>
      <vt:lpstr>Slide com imagem</vt:lpstr>
      <vt:lpstr>Fundo vazio</vt:lpstr>
      <vt:lpstr>SEM LOGO</vt:lpstr>
      <vt:lpstr>Slide com tabela</vt:lpstr>
      <vt:lpstr>Referências bibliográficas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cp:lastModifiedBy>Artur Martins Mol</cp:lastModifiedBy>
  <cp:revision>131</cp:revision>
  <dcterms:created xsi:type="dcterms:W3CDTF">2017-11-09T17:23:06Z</dcterms:created>
  <dcterms:modified xsi:type="dcterms:W3CDTF">2021-11-02T00:04:46Z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Exemplo_slide_azul</vt:lpwstr>
  </property>
  <property fmtid="{D5CDD505-2E9C-101B-9397-08002B2CF9AE}" pid="4" name="ArticulateGUID">
    <vt:lpwstr>2AC95C4F-F6A8-4A37-A02A-12A6415122D4</vt:lpwstr>
  </property>
  <property fmtid="{D5CDD505-2E9C-101B-9397-08002B2CF9AE}" pid="5" name="ArticulateProjectFull">
    <vt:lpwstr>H:\materiais_didaticos\videos\telas para videos\geral\Novo-padrao\branco\para_professor\modelo_slide_professor_com_logo_MODELO.ppta</vt:lpwstr>
  </property>
</Properties>
</file>