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Detecting Fake News from Headlines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A Comparative Analysis of Machine Learning and Transformer Models</a:t>
            </a:r>
          </a:p>
          <a:p>
            <a:endParaRPr dirty="0"/>
          </a:p>
          <a:p>
            <a:r>
              <a:rPr dirty="0"/>
              <a:t>Presenter: </a:t>
            </a:r>
            <a:r>
              <a:rPr lang="en-IN" dirty="0"/>
              <a:t>Vinicius Costa &amp; Anirudh Unni</a:t>
            </a:r>
            <a:endParaRPr dirty="0"/>
          </a:p>
          <a:p>
            <a:r>
              <a:rPr dirty="0"/>
              <a:t>Date: September 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Results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Ensemble Model: 94.0%</a:t>
            </a:r>
          </a:p>
          <a:p>
            <a:r>
              <a:rPr dirty="0"/>
              <a:t>Pre-trained BERT (Zero-Shot): 65.3%</a:t>
            </a:r>
            <a:endParaRPr lang="en-IN" dirty="0"/>
          </a:p>
          <a:p>
            <a:r>
              <a:rPr lang="en-IN" dirty="0"/>
              <a:t>Fine-Tuned BERT: 65.3% Accuracy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Key Takeaways</a:t>
            </a:r>
            <a:br>
              <a:rPr lang="en-IN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Custom Ensemble models are strong baselines.</a:t>
            </a:r>
          </a:p>
          <a:p>
            <a:r>
              <a:rPr lang="en-IN" dirty="0"/>
              <a:t>Selecting the right pre-trained model and fine-tuning them for the specific task is very important.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AE7E12-3EFF-F821-8404-8536704FC624}"/>
              </a:ext>
            </a:extLst>
          </p:cNvPr>
          <p:cNvSpPr txBox="1"/>
          <p:nvPr/>
        </p:nvSpPr>
        <p:spPr>
          <a:xfrm>
            <a:off x="3329384" y="2978093"/>
            <a:ext cx="2485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625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&amp; 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The Problem: Misinformation is a significant challenge. Can we automatically identify fake news articles based only on their headlines?</a:t>
            </a:r>
          </a:p>
          <a:p>
            <a:endParaRPr dirty="0"/>
          </a:p>
          <a:p>
            <a:r>
              <a:rPr dirty="0"/>
              <a:t>Our Goal: To build and evaluate different models to find the most accurate and reliable method for this task.</a:t>
            </a:r>
          </a:p>
          <a:p>
            <a:endParaRPr dirty="0"/>
          </a:p>
          <a:p>
            <a:r>
              <a:rPr dirty="0"/>
              <a:t>Input: A news headline (e.g., "President Announces New Policy").</a:t>
            </a:r>
            <a:endParaRPr lang="en-IN" dirty="0"/>
          </a:p>
          <a:p>
            <a:endParaRPr dirty="0"/>
          </a:p>
          <a:p>
            <a:r>
              <a:rPr dirty="0"/>
              <a:t>Output: A classification of Real (0) or Fake (1).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We tested two main strategies:</a:t>
            </a:r>
          </a:p>
          <a:p>
            <a:r>
              <a:rPr sz="2400" dirty="0"/>
              <a:t>Traditional Machine Learning: Trained classic models from scratch on our dataset.</a:t>
            </a:r>
          </a:p>
          <a:p>
            <a:r>
              <a:rPr sz="2400" dirty="0"/>
              <a:t>  → Relies on statistical features of the text.</a:t>
            </a:r>
          </a:p>
          <a:p>
            <a:endParaRPr sz="2400" dirty="0"/>
          </a:p>
          <a:p>
            <a:r>
              <a:rPr sz="2400" dirty="0"/>
              <a:t>Pre-trained Transformer (BERT): Used a massive, pre-trained language model </a:t>
            </a:r>
            <a:r>
              <a:rPr lang="en-IN" sz="2400" dirty="0"/>
              <a:t>for detecting real &amp; fake news from articles </a:t>
            </a:r>
            <a:r>
              <a:rPr sz="2400" dirty="0"/>
              <a:t>and adapted it.</a:t>
            </a:r>
          </a:p>
          <a:p>
            <a:r>
              <a:rPr sz="2400" dirty="0"/>
              <a:t>  → Leverages deep understanding of English language.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1 - 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Method</a:t>
            </a:r>
            <a:r>
              <a:rPr lang="en-IN" dirty="0"/>
              <a:t>s</a:t>
            </a:r>
            <a:endParaRPr lang="en-US" dirty="0"/>
          </a:p>
          <a:p>
            <a:r>
              <a:rPr lang="en-US" sz="2600" dirty="0"/>
              <a:t>Feature Extraction: Converted headlines into numerical data using TF-IDF</a:t>
            </a:r>
          </a:p>
          <a:p>
            <a:r>
              <a:rPr sz="2600" dirty="0"/>
              <a:t>Models Trained:</a:t>
            </a:r>
          </a:p>
          <a:p>
            <a:pPr marL="400050" lvl="1" indent="0">
              <a:buNone/>
            </a:pPr>
            <a:r>
              <a:rPr sz="2200" dirty="0"/>
              <a:t>• Logistic Regression</a:t>
            </a:r>
          </a:p>
          <a:p>
            <a:pPr marL="400050" lvl="1" indent="0">
              <a:buNone/>
            </a:pPr>
            <a:r>
              <a:rPr sz="2200" dirty="0"/>
              <a:t>• Naive Bayes</a:t>
            </a:r>
          </a:p>
          <a:p>
            <a:pPr marL="400050" lvl="1" indent="0">
              <a:buNone/>
            </a:pPr>
            <a:r>
              <a:rPr sz="2200" dirty="0"/>
              <a:t>• Random Forest</a:t>
            </a:r>
          </a:p>
          <a:p>
            <a:endParaRPr sz="2600" dirty="0"/>
          </a:p>
          <a:p>
            <a:r>
              <a:rPr sz="2600" dirty="0"/>
              <a:t>Best Performer: The Ensemble Model</a:t>
            </a:r>
          </a:p>
          <a:p>
            <a:pPr marL="400050" lvl="1" indent="0">
              <a:buNone/>
            </a:pPr>
            <a:r>
              <a:rPr sz="2200" dirty="0"/>
              <a:t>• Combines predictions with majority vote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of 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The Ensemble model was the clear winner:</a:t>
            </a:r>
          </a:p>
          <a:p>
            <a:pPr marL="400050" lvl="1" indent="0">
              <a:buNone/>
            </a:pPr>
            <a:r>
              <a:rPr dirty="0"/>
              <a:t>• Ensemble Model: 94.0%</a:t>
            </a:r>
          </a:p>
          <a:p>
            <a:pPr marL="400050" lvl="1" indent="0">
              <a:buNone/>
            </a:pPr>
            <a:r>
              <a:rPr dirty="0"/>
              <a:t>• Logistic Regression: 93.0%</a:t>
            </a:r>
          </a:p>
          <a:p>
            <a:pPr marL="400050" lvl="1" indent="0">
              <a:buNone/>
            </a:pPr>
            <a:r>
              <a:rPr dirty="0"/>
              <a:t>• Random Forest: 92.0%</a:t>
            </a:r>
          </a:p>
          <a:p>
            <a:pPr marL="400050" lvl="1" indent="0">
              <a:buNone/>
            </a:pPr>
            <a:r>
              <a:rPr dirty="0"/>
              <a:t>• Naive Bayes: 92.0%</a:t>
            </a:r>
            <a:endParaRPr lang="en-IN" dirty="0"/>
          </a:p>
          <a:p>
            <a:pPr marL="400050" lvl="1" indent="0">
              <a:buNone/>
            </a:pPr>
            <a:endParaRPr dirty="0"/>
          </a:p>
          <a:p>
            <a:r>
              <a:rPr dirty="0"/>
              <a:t>Conclusion: Combining models </a:t>
            </a:r>
            <a:r>
              <a:rPr lang="en-IN" dirty="0"/>
              <a:t>using Ensemble </a:t>
            </a:r>
            <a:r>
              <a:rPr dirty="0"/>
              <a:t>provides the most robust performance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Part 2 - Using a Pre-trained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 tested a pre-trained model (Fake-News-Bert-Detect) without modifications → 'Zero-Shot' evaluation</a:t>
            </a:r>
          </a:p>
          <a:p>
            <a:endParaRPr dirty="0"/>
          </a:p>
          <a:p>
            <a:r>
              <a:rPr dirty="0"/>
              <a:t>Question: Can a general-purpose language model outperform our specialized Ensemble </a:t>
            </a:r>
            <a:r>
              <a:rPr lang="en-IN" dirty="0"/>
              <a:t>model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Surprising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Our Ensemble Model: 94.0% Accuracy</a:t>
            </a:r>
          </a:p>
          <a:p>
            <a:r>
              <a:rPr dirty="0"/>
              <a:t>Pre-trained BERT (Zero-Shot): 65.3% Accuracy</a:t>
            </a:r>
          </a:p>
          <a:p>
            <a:endParaRPr dirty="0"/>
          </a:p>
          <a:p>
            <a:r>
              <a:rPr dirty="0"/>
              <a:t>Why? The pre-trained model's knowledge is broad but not specialized</a:t>
            </a:r>
          </a:p>
          <a:p>
            <a:r>
              <a:rPr dirty="0"/>
              <a:t>It needs adaptation to our specific headline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7675-E73B-49AD-9B7F-C1AA522E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2 - Using a Pre-trained Transformer with fine-tuning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E95C9-876A-5639-3577-5CA374360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Findings</a:t>
            </a:r>
            <a:endParaRPr lang="en-US" dirty="0"/>
          </a:p>
          <a:p>
            <a:endParaRPr lang="en-US" sz="2600" b="1" dirty="0"/>
          </a:p>
          <a:p>
            <a:r>
              <a:rPr lang="en-US" sz="2600" b="1" dirty="0"/>
              <a:t>The True Baseline was 0.65:</a:t>
            </a:r>
            <a:r>
              <a:rPr lang="en-US" sz="2600" dirty="0"/>
              <a:t> The pre-trained model's starting accuracy on our validation set was 0.65</a:t>
            </a:r>
          </a:p>
          <a:p>
            <a:r>
              <a:rPr lang="en-US" sz="2600" b="1" dirty="0"/>
              <a:t>No Improvement After Fine-Tuning:</a:t>
            </a:r>
            <a:r>
              <a:rPr lang="en-US" sz="2600" dirty="0"/>
              <a:t> </a:t>
            </a:r>
          </a:p>
          <a:p>
            <a:r>
              <a:rPr lang="en-US" sz="2600" dirty="0"/>
              <a:t>Used Auto-tokenizer to tokenize training data for pre-trained model</a:t>
            </a:r>
          </a:p>
          <a:p>
            <a:r>
              <a:rPr lang="en-US" sz="2600" dirty="0"/>
              <a:t>After fine-tuning for three epochs, the model's accuracy on the same validation set remained at 0.65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85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C8B1C-63D6-73F8-B101-D71D058E4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2024-E748-7B93-4C9F-2B046ECF9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4985D-731F-7E86-2D4A-7C38A61EB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F</a:t>
            </a:r>
            <a:r>
              <a:rPr lang="en-US" sz="2800" dirty="0" err="1"/>
              <a:t>ine</a:t>
            </a:r>
            <a:r>
              <a:rPr lang="en-US" sz="2800" dirty="0"/>
              <a:t>-tuning process was simply ineffective with the current settings. This lack of improvement suggests: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Insufficient Training:</a:t>
            </a:r>
            <a:r>
              <a:rPr lang="en-US" sz="2400" dirty="0"/>
              <a:t> More epochs may be needed for the model to learn from the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Sub-optimal Hyperparameters:</a:t>
            </a:r>
            <a:r>
              <a:rPr lang="en-US" sz="2400" dirty="0"/>
              <a:t> The learning rate and other training arguments may need to be adjusted.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1" dirty="0"/>
              <a:t>Model-Data Mismatch:</a:t>
            </a:r>
            <a:r>
              <a:rPr lang="en-US" sz="2400" dirty="0"/>
              <a:t> The model, possibly trained on full articles, may struggle to adapt to the specific style of headlines without more extensive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95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515</Words>
  <Application>Microsoft Office PowerPoint</Application>
  <PresentationFormat>On-screen Show (4:3)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Detecting Fake News from Headlines</vt:lpstr>
      <vt:lpstr>The Problem &amp; Our Goal</vt:lpstr>
      <vt:lpstr>Our Approach</vt:lpstr>
      <vt:lpstr>Part 1 - Traditional Models</vt:lpstr>
      <vt:lpstr>Results of Traditional Models</vt:lpstr>
      <vt:lpstr>Part 2 - Using a Pre-trained Transformer</vt:lpstr>
      <vt:lpstr>A Surprising Result</vt:lpstr>
      <vt:lpstr>Part 2 - Using a Pre-trained Transformer with fine-tuning</vt:lpstr>
      <vt:lpstr>Interpretation</vt:lpstr>
      <vt:lpstr>Final Results &amp; Conclusion</vt:lpstr>
      <vt:lpstr>Key Takeaways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Anirudh Unni</cp:lastModifiedBy>
  <cp:revision>7</cp:revision>
  <dcterms:created xsi:type="dcterms:W3CDTF">2013-01-27T09:14:16Z</dcterms:created>
  <dcterms:modified xsi:type="dcterms:W3CDTF">2025-09-04T09:20:17Z</dcterms:modified>
  <cp:category/>
</cp:coreProperties>
</file>