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0"/>
    <p:restoredTop sz="94640"/>
  </p:normalViewPr>
  <p:slideViewPr>
    <p:cSldViewPr snapToGrid="0">
      <p:cViewPr varScale="1">
        <p:scale>
          <a:sx n="97" d="100"/>
          <a:sy n="97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21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7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4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65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0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7/25/25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32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7/25/25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7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7/25/25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16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7/25/25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7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7/25/25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79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7/25/25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1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DA38F49-B3E2-4BF0-BEC7-C30D34ABBB8D}" type="datetime1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989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BC1C600-5B64-A1A0-616F-20CD49D72AE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40000"/>
          </a:blip>
          <a:srcRect t="12214" r="9091"/>
          <a:stretch>
            <a:fillRect/>
          </a:stretch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F31A7C-5827-E4F8-6D90-4D68D6401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985233"/>
            <a:ext cx="5758628" cy="335585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Guardians of </a:t>
            </a:r>
            <a:r>
              <a:rPr lang="en-US" dirty="0">
                <a:solidFill>
                  <a:srgbClr val="FFFFFF"/>
                </a:solidFill>
              </a:rPr>
              <a:t>A</a:t>
            </a:r>
            <a:r>
              <a:rPr lang="en-US" sz="6000" dirty="0">
                <a:solidFill>
                  <a:srgbClr val="FFFFFF"/>
                </a:solidFill>
              </a:rPr>
              <a:t>sgard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9438B-B916-E704-9A0D-21948AF4C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5251621"/>
            <a:ext cx="4439920" cy="110472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Saxon tears : Our Favorite seasoning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videoplayback.m4a">
            <a:hlinkClick r:id="" action="ppaction://media"/>
            <a:extLst>
              <a:ext uri="{FF2B5EF4-FFF2-40B4-BE49-F238E27FC236}">
                <a16:creationId xmlns:a16="http://schemas.microsoft.com/office/drawing/2014/main" id="{34C40C6D-4D47-90FB-F275-AB57F019FA3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072835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92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606" numSld="999" showWhenStopped="0">
                <p:cTn id="10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81" name="Freeform: Shape 55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61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2411FB-7E48-34AE-6C78-211597445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901" y="808056"/>
            <a:ext cx="8381238" cy="1077229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Soldier</a:t>
            </a:r>
          </a:p>
        </p:txBody>
      </p:sp>
      <p:pic>
        <p:nvPicPr>
          <p:cNvPr id="6" name="Content Placeholder 5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6700143B-892F-8274-95AE-7E58EA8FE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688191" y="1981431"/>
            <a:ext cx="5496095" cy="386228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A8FFE8-D5DC-09C6-9877-19FB8D3E031E}"/>
              </a:ext>
            </a:extLst>
          </p:cNvPr>
          <p:cNvSpPr txBox="1"/>
          <p:nvPr/>
        </p:nvSpPr>
        <p:spPr>
          <a:xfrm>
            <a:off x="7723414" y="2105202"/>
            <a:ext cx="41637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Soldier acts as the parent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the attack and </a:t>
            </a:r>
            <a:r>
              <a:rPr lang="en-US" dirty="0" err="1"/>
              <a:t>receiveDamage</a:t>
            </a:r>
            <a:r>
              <a:rPr lang="en-US" dirty="0"/>
              <a:t> methods that our </a:t>
            </a:r>
            <a:r>
              <a:rPr lang="en-US" dirty="0" err="1"/>
              <a:t>warriours</a:t>
            </a:r>
            <a:r>
              <a:rPr lang="en-US" dirty="0"/>
              <a:t> need in battle by the other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44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AD48C9-ADB1-C812-0404-6C57A7709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6F45590D-7986-B985-BEB2-23C5F6132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8EE51D8-0AE0-9A42-872C-800BC6151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054BF021-A816-3419-2841-F95A207D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81" name="Freeform: Shape 55">
            <a:extLst>
              <a:ext uri="{FF2B5EF4-FFF2-40B4-BE49-F238E27FC236}">
                <a16:creationId xmlns:a16="http://schemas.microsoft.com/office/drawing/2014/main" id="{69E2FD65-BE67-030A-BEB2-874021F10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9BB9B596-BF08-01AD-3B5C-2370BAD2E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D7CBB1BA-AC2D-5812-5032-D6D7D0405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61">
            <a:extLst>
              <a:ext uri="{FF2B5EF4-FFF2-40B4-BE49-F238E27FC236}">
                <a16:creationId xmlns:a16="http://schemas.microsoft.com/office/drawing/2014/main" id="{25DF2039-3111-4DD1-3992-56D864ADF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DDFCEC6-CA4E-99D8-986E-974D412EC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70CBDAE-F222-8EFC-2D02-6FB164BD4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4F271-C83C-C8BB-C854-5C04115C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901" y="808056"/>
            <a:ext cx="8381238" cy="1077229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Vikings </a:t>
            </a:r>
            <a:endParaRPr lang="en-US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0D54C-93E0-46D1-B3CC-2B71B21E4E1F}"/>
              </a:ext>
            </a:extLst>
          </p:cNvPr>
          <p:cNvSpPr txBox="1"/>
          <p:nvPr/>
        </p:nvSpPr>
        <p:spPr>
          <a:xfrm>
            <a:off x="7723414" y="2105202"/>
            <a:ext cx="41637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Vikings here are the child class that inherit methods from the Soldier class with the super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Inherits the receiveDamage method from the Parent soldier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super function adjusts the health of the vikings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Content Placeholder 7" descr="A computer screen with white and orange text&#10;&#10;AI-generated content may be incorrect.">
            <a:extLst>
              <a:ext uri="{FF2B5EF4-FFF2-40B4-BE49-F238E27FC236}">
                <a16:creationId xmlns:a16="http://schemas.microsoft.com/office/drawing/2014/main" id="{E77A0151-1B27-64BC-D24E-F3B01D52D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547567" y="1981431"/>
            <a:ext cx="6174782" cy="4068513"/>
          </a:xfrm>
        </p:spPr>
      </p:pic>
    </p:spTree>
    <p:extLst>
      <p:ext uri="{BB962C8B-B14F-4D97-AF65-F5344CB8AC3E}">
        <p14:creationId xmlns:p14="http://schemas.microsoft.com/office/powerpoint/2010/main" val="58020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DAF14E-EDFA-3B39-6831-FF6833A9A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A9E09D05-68BC-87CA-28EB-D1E54235C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6B4B57-270D-0B0A-A51D-CB7068ED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A33AF722-4F4B-84A9-1A80-AE7B1395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81" name="Freeform: Shape 55">
            <a:extLst>
              <a:ext uri="{FF2B5EF4-FFF2-40B4-BE49-F238E27FC236}">
                <a16:creationId xmlns:a16="http://schemas.microsoft.com/office/drawing/2014/main" id="{82FF11D4-B08D-A5D8-190C-ABE82B4DF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5A9EFF75-A693-F598-0779-5B1EE8A2C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41060860-C01E-0961-9D2F-CB5436344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61">
            <a:extLst>
              <a:ext uri="{FF2B5EF4-FFF2-40B4-BE49-F238E27FC236}">
                <a16:creationId xmlns:a16="http://schemas.microsoft.com/office/drawing/2014/main" id="{961E67FD-8781-B67D-EBFA-2641290CF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9D90D48-0D1E-4A66-2D31-E78FC2689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D7E82B9-7F1E-8610-4824-18CCBC8F3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5CA7C-1921-997E-2883-DBFEA3F0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901" y="808056"/>
            <a:ext cx="8381238" cy="1077229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Saxons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702FC-DE84-0055-1FD7-4DA5F7FDF20D}"/>
              </a:ext>
            </a:extLst>
          </p:cNvPr>
          <p:cNvSpPr txBox="1"/>
          <p:nvPr/>
        </p:nvSpPr>
        <p:spPr>
          <a:xfrm>
            <a:off x="7723414" y="2105202"/>
            <a:ext cx="41637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like the Vikings , Saxons inherit health and strength from the parent class Soldier  (super function)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07FF5DFB-48AE-7772-47FF-D37313028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674801" y="1885285"/>
            <a:ext cx="5744879" cy="3958431"/>
          </a:xfrm>
        </p:spPr>
      </p:pic>
    </p:spTree>
    <p:extLst>
      <p:ext uri="{BB962C8B-B14F-4D97-AF65-F5344CB8AC3E}">
        <p14:creationId xmlns:p14="http://schemas.microsoft.com/office/powerpoint/2010/main" val="216100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9E9798-BEE1-087B-E35B-4ADEE6FA1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EDFD6C62-EEAB-62F7-9C1E-1E0FE843C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B5DC8CD-AC72-9514-21AE-91D24220D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A7E97CF0-DC5B-B4A1-EB1E-D1F63120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DE0207B2-73F9-7994-EB51-71C0E75B4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91286A5E-2ABB-3E52-E65B-62DED6E14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ED9D5520-A805-85BD-BCD5-22CF64DC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8EE17FAC-2FD3-8F64-658B-A0AEDC49D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DF9FFA3-F32F-71C3-72DF-C1AC69E08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CE399A9-0E69-D85B-CC5B-70F071FDC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6E3317-5927-67F6-BEA2-17AF9BC7D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179" y="421698"/>
            <a:ext cx="9665642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/>
              <a:t>					War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80C1D-7BEA-01F2-4EEB-26C0E22E0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2052116"/>
            <a:ext cx="3560767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endParaRPr lang="en-US" sz="1800" dirty="0"/>
          </a:p>
          <a:p>
            <a:pPr marL="285750" indent="-285750"/>
            <a:r>
              <a:rPr lang="en-US" sz="1800" dirty="0"/>
              <a:t> </a:t>
            </a:r>
          </a:p>
          <a:p>
            <a:pPr marL="285750" indent="-285750"/>
            <a:endParaRPr lang="en-US" sz="1800" dirty="0"/>
          </a:p>
          <a:p>
            <a:pPr marL="285750" indent="-285750"/>
            <a:endParaRPr lang="en-US" sz="1800" dirty="0"/>
          </a:p>
        </p:txBody>
      </p:sp>
      <p:pic>
        <p:nvPicPr>
          <p:cNvPr id="15" name="Picture 14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FE00A577-FBA4-A8EE-0749-B61262528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455" y="3543442"/>
            <a:ext cx="6456411" cy="3158542"/>
          </a:xfrm>
          <a:prstGeom prst="rect">
            <a:avLst/>
          </a:prstGeom>
        </p:spPr>
      </p:pic>
      <p:pic>
        <p:nvPicPr>
          <p:cNvPr id="16" name="Picture 15" descr="A computer code on a black background&#10;&#10;AI-generated content may be incorrect.">
            <a:extLst>
              <a:ext uri="{FF2B5EF4-FFF2-40B4-BE49-F238E27FC236}">
                <a16:creationId xmlns:a16="http://schemas.microsoft.com/office/drawing/2014/main" id="{E42A4EEA-BC88-2ACF-1544-BA05151E78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6443" y="1591853"/>
            <a:ext cx="6456411" cy="186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1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E40139-FE6A-9AF4-3796-2DC923D42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D9011-BFE9-C8CB-A353-38A266CDD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266" y="808056"/>
            <a:ext cx="9641167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/>
              <a:t>Challenges and how we overcame them : War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88E1E-C41D-C5A9-A4FE-A0A5ACD21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2052116"/>
            <a:ext cx="3560767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endParaRPr lang="en-US" sz="1800" dirty="0"/>
          </a:p>
          <a:p>
            <a:pPr marL="285750" indent="-285750"/>
            <a:r>
              <a:rPr lang="en-US" sz="1800" dirty="0"/>
              <a:t> </a:t>
            </a:r>
          </a:p>
          <a:p>
            <a:pPr marL="285750" indent="-285750"/>
            <a:endParaRPr lang="en-US" sz="1800" dirty="0"/>
          </a:p>
          <a:p>
            <a:pPr marL="285750" indent="-285750"/>
            <a:endParaRPr lang="en-US" sz="1800" dirty="0"/>
          </a:p>
        </p:txBody>
      </p:sp>
      <p:pic>
        <p:nvPicPr>
          <p:cNvPr id="17" name="Picture 16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BC16ADAE-1787-424D-6E4B-A786AE567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909" y="4700721"/>
            <a:ext cx="6632858" cy="2151791"/>
          </a:xfrm>
          <a:prstGeom prst="rect">
            <a:avLst/>
          </a:prstGeom>
        </p:spPr>
      </p:pic>
      <p:pic>
        <p:nvPicPr>
          <p:cNvPr id="19" name="Picture 18" descr="A computer screen shot of a computer code&#10;&#10;AI-generated content may be incorrect.">
            <a:extLst>
              <a:ext uri="{FF2B5EF4-FFF2-40B4-BE49-F238E27FC236}">
                <a16:creationId xmlns:a16="http://schemas.microsoft.com/office/drawing/2014/main" id="{BAF54C3A-2CA6-02B6-33AC-F03F6CD20A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909" y="1388846"/>
            <a:ext cx="6632858" cy="30919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C556DD3-5D23-7E64-9B31-C85BE232CDC7}"/>
              </a:ext>
            </a:extLst>
          </p:cNvPr>
          <p:cNvSpPr txBox="1"/>
          <p:nvPr/>
        </p:nvSpPr>
        <p:spPr>
          <a:xfrm>
            <a:off x="7938052" y="1388846"/>
            <a:ext cx="39201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 cautious to print the outcome of a function, it could get called again if you don’t do it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the code(putting pass in not used functions and using the correct test code)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Figuring out where the health should be subtracted(only in the soldier class)</a:t>
            </a:r>
          </a:p>
        </p:txBody>
      </p:sp>
    </p:spTree>
    <p:extLst>
      <p:ext uri="{BB962C8B-B14F-4D97-AF65-F5344CB8AC3E}">
        <p14:creationId xmlns:p14="http://schemas.microsoft.com/office/powerpoint/2010/main" val="153833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F8FFAD-9976-460C-FE8E-9E18B51C3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CAAF9202-250F-E3CC-C229-835E98468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0082E47-EB7C-5971-E8D5-509D75B6C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AAF6668F-EC02-E3BE-6217-4F1C09E04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E18904CB-415A-5466-DCD2-F893149DE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0B53FE18-8CEC-9D3B-7394-8322A57A6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6BC39CAF-E593-1987-8628-46D0B2DD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A2F71ACF-10C8-AABA-0FA1-8B5BE7D54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AC5D17B-8F25-75F5-90B6-FC9709A372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365CD57-A951-BA7C-4000-1770362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E6C0F-411B-CEA5-92CA-5D0FFABDC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416" y="2650109"/>
            <a:ext cx="9641167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/>
              <a:t>Farewell , all you mortals. Thanks for your time and attention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72A7C-8BAF-DBA5-DD55-F5DB24B27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685" y="2052116"/>
            <a:ext cx="3560767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endParaRPr lang="en-US" sz="1800" dirty="0"/>
          </a:p>
          <a:p>
            <a:pPr marL="285750" indent="-285750"/>
            <a:r>
              <a:rPr lang="en-US" sz="1800" dirty="0"/>
              <a:t> </a:t>
            </a:r>
          </a:p>
          <a:p>
            <a:pPr marL="285750" indent="-285750"/>
            <a:endParaRPr lang="en-US" sz="1800" dirty="0"/>
          </a:p>
          <a:p>
            <a:pPr marL="285750" indent="-285750"/>
            <a:endParaRPr lang="en-US" sz="1800" dirty="0"/>
          </a:p>
        </p:txBody>
      </p:sp>
      <p:pic>
        <p:nvPicPr>
          <p:cNvPr id="5" name="videoplayback.m4a">
            <a:hlinkClick r:id="" action="ppaction://media"/>
            <a:extLst>
              <a:ext uri="{FF2B5EF4-FFF2-40B4-BE49-F238E27FC236}">
                <a16:creationId xmlns:a16="http://schemas.microsoft.com/office/drawing/2014/main" id="{3A1ABF8D-B542-3ECA-08B7-1B8FFB47DDB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689599" y="3968204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1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106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8182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217</TotalTime>
  <Words>172</Words>
  <Application>Microsoft Macintosh PowerPoint</Application>
  <PresentationFormat>Widescreen</PresentationFormat>
  <Paragraphs>34</Paragraphs>
  <Slides>7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MS Shell Dlg 2</vt:lpstr>
      <vt:lpstr>Wingdings</vt:lpstr>
      <vt:lpstr>Wingdings 3</vt:lpstr>
      <vt:lpstr>Madison</vt:lpstr>
      <vt:lpstr>Guardians of Asgard</vt:lpstr>
      <vt:lpstr>Soldier</vt:lpstr>
      <vt:lpstr>Vikings </vt:lpstr>
      <vt:lpstr>Saxons</vt:lpstr>
      <vt:lpstr>     War </vt:lpstr>
      <vt:lpstr>Challenges and how we overcame them : War </vt:lpstr>
      <vt:lpstr>Farewell , all you mortals. Thanks for your time and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ms003439@mslic.uni-kl.de</dc:creator>
  <cp:lastModifiedBy>ms003439@mslic.uni-kl.de</cp:lastModifiedBy>
  <cp:revision>1</cp:revision>
  <dcterms:created xsi:type="dcterms:W3CDTF">2025-07-25T07:17:42Z</dcterms:created>
  <dcterms:modified xsi:type="dcterms:W3CDTF">2025-07-25T10:55:38Z</dcterms:modified>
</cp:coreProperties>
</file>